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88" r:id="rId3"/>
    <p:sldId id="297" r:id="rId4"/>
    <p:sldId id="289" r:id="rId5"/>
    <p:sldId id="293" r:id="rId6"/>
    <p:sldId id="292" r:id="rId7"/>
    <p:sldId id="295" r:id="rId8"/>
    <p:sldId id="296" r:id="rId9"/>
    <p:sldId id="294" r:id="rId10"/>
    <p:sldId id="290" r:id="rId11"/>
    <p:sldId id="298" r:id="rId12"/>
    <p:sldId id="299" r:id="rId13"/>
    <p:sldId id="291" r:id="rId14"/>
    <p:sldId id="258" r:id="rId15"/>
    <p:sldId id="266" r:id="rId16"/>
    <p:sldId id="276" r:id="rId17"/>
    <p:sldId id="277" r:id="rId18"/>
    <p:sldId id="278" r:id="rId19"/>
    <p:sldId id="279" r:id="rId20"/>
    <p:sldId id="280" r:id="rId21"/>
    <p:sldId id="284" r:id="rId22"/>
    <p:sldId id="285" r:id="rId23"/>
    <p:sldId id="286" r:id="rId24"/>
    <p:sldId id="287" r:id="rId25"/>
  </p:sldIdLst>
  <p:sldSz cx="12192000" cy="6858000"/>
  <p:notesSz cx="6858000" cy="9144000"/>
  <p:defaultTextStyle>
    <a:defPPr>
      <a:defRPr lang="da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1348"/>
    <p:restoredTop sz="96327"/>
  </p:normalViewPr>
  <p:slideViewPr>
    <p:cSldViewPr snapToGrid="0" snapToObjects="1">
      <p:cViewPr varScale="1">
        <p:scale>
          <a:sx n="119" d="100"/>
          <a:sy n="119" d="100"/>
        </p:scale>
        <p:origin x="216" y="8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2T19:08:46.92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1720 1 24575,'-8'27'0,"2"-6"0,-7-8 0,4 0 0,0-3 0,4 7 0,1-8 0,4 4 0,-4-4 0,3 0 0,-17 24 0,15-18 0,-11 23 0,3-17 0,5-6 0,-9 10 0,0-4 0,8-6 0,-7 6 0,5-9 0,-5-2 0,0 3 0,2-4 0,-1 0 0,-9 1 0,3-1 0,-14 2 0,7-5 0,-22-1 0,11 0 0,-3-4 0,8 4 0,-8-5 0,2 0 0,-22 0 0,9 0 0,-12 0 0,-1 0 0,1 0 0,-1 0 0,14 0 0,-37 0 0,43 0 0,-55-8 0,45 6 0,4-7 0,-3 0 0,-30 7 0,3-12 0,7 6 0,43 1 0,-5 0 0,23 7 0,3 0 0,0 0 0,0 0 0,0 0 0,4 0 0,1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3T10:58:57.052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2133 1 24575,'32'18'0,"-5"-4"0,-10-5 0,25 19 0,-18-13 0,20 19 0,-22-16 0,-4-8 0,0 6 0,0-6 0,0 8 0,-4-4 0,-1-1 0,-5-5 0,1 1 0,4 4 0,-3-3 0,3 3 0,-4-4 0,11 6 0,-4 0 0,9 5 0,6 11 0,4 3 0,12 14 0,1 0 0,-14-14 0,11 10 0,-24-23 0,10 11 0,0-1 0,-14-10 0,13 10 0,5 8 0,14 1 0,-8-1 0,-3-9 0,-29-21 0,4 4 0,-3-3 0,7 3 0,10 13 0,-6-9 0,10 10 0,-13-10 0,-4-7 0,20 32 0,-16-22 0,19 30 0,-17-23 0,14 13 0,-15-11 0,12 2 0,-15-6 0,2-5 0,4 12 0,-3-12 0,-3 5 0,3 0 0,-9-9 0,5 8 0,-6-14 0,0 7 0,-4-7 0,4 14 0,-4-13 0,6 10 0,-3-13 0,-3 1 0,3 4 0,-3-3 0,0 3 0,-1-4 0,-4 0 0,0 0 0,0 11 0,-27 42 0,10-18 0,-27 43 0,17-37 0,2 14 0,-16 12 0,14-9 0,1-22 0,-1 0 0,-8 22 0,-18 14 0,29-36 0,-27 23 0,36-37 0,-19 14 0,6-7 0,9-9 0,-11 3 0,15-6 0,-3-9 0,4-3 0,-16 16 0,13-12 0,-10 9 0,-15 7 0,-3 0 0,-18 19 0,-8 2 0,20-7 0,-16-4 0,24-9 0,-4-8 0,-13 2 0,6-1 0,-23 7 0,-13 0-851,7 1 851,31-17 0,-2 0 0,1 1 0,0-1 0,-1 1 0,-1-1 0,-6 1 0,0 1 0,-1 4 0,1 0 0,6-8 0,1-1 0,-1 8 0,4-2 0,-16-10 0,-19 13 0,6-5-583,26-5 1,-2 1 582,-4 4 0,-2 1 0,-1 0 0,4-1-118,-25 8 118,-2 5 0,35-24 795,1 15-795,10-18 0,8 11 0,16-8 1208,-4 5-1208,10 7 131,-10 19-131,-2 10 0,0-6 0,-1 2-608,-23 37 608,22-30 0,-2 0 0,-1-6 0,1-1 0,1 1 0,2-1 0,-1 1 0,1-1 0,-1 1 0,2-1 0,-13 34 0,15-24 0,6-10 0,14-27 0,0 3 0,0-9 0,0-5 0,0 1 0,0 0 608,0 25-608,0 5 0,7 24 0,9 1 0,11 13 0,-5-31 0,12 39 0,-11-39 0,11 31 0,5-21 0,-15-7 0,7-16 0,-20-8 0,5-7 0,1 7 0,1-5 0,-2 1 0,-3-8 0,0-8 0,-3 7 0,23 31 0,-15 3 0,13 18 0,-17-17 0,-3-13 0,6 1 0,-10-9 0,11-4 0,-12-14 0,7 0 0,-4-7 0,4-1 0,-3-5 0,-1-7 0,3-36 0,8-24 0,-2 2 0,8-17 0,-15 57 0,1-8 0,-7 24 0,-1 9 0,-4 6 0,0 8 0,0 0 0,0 11 0,0 29 0,0-8 0,0 12 0,0-28 0,0 0 0,0-5 0,-4 1 0,3-8 0,-3-4 0,0-1 0,-1 5 0,-4 1 0,0 0 0,1-1 0,-26-1 0,19-6 0,-18 1 0,13-2 0,4 0 0,-5 5 0,4-1 0,7-4 0,-3 3 0,5-3 0,-1 0 0,0-1 0,0 0 0,0-3 0,-11 8 0,4-4 0,-9 1 0,11-2 0,-3 0 0,3 1 0,0 4 0,1-4 0,0-1 0,4-4 0,-4 4 0,4-3 0,0 7 0,-4-7 0,3 7 0,-7-7 0,3 7 0,0-3 0,5 0 0,5-1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3T10:59:07.095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2476 0 24575,'9'5'0,"0"3"0,4-3 0,21 7 0,-11 2 0,15-1 0,-20 0 0,0-4 0,0 0 0,0 0 0,0 0 0,-5-5 0,0 8 0,6 19 0,-7-8 0,10 35 0,-16-39 0,5 18 0,-5 0 0,-1-14 0,0 24 0,-5-20 0,0 0 0,0-2 0,0-7 0,0-4 0,0 3 0,0-3 0,0 11 0,-9 10 0,3-10 0,-4 7 0,2-18 0,3 4 0,-4-4 0,4-2 0,-3 1 0,3-3 0,-4 7 0,-1 4 0,1-5 0,-1 4 0,5-11 0,-3 0 0,2 11 0,-7-4 0,-2 9 0,5-11 0,-2-1 0,1 7 0,1-8 0,-10 12 0,7-6 0,-1-4 0,1 3 0,0-4 0,-3 8 0,-3-1 0,-1 1 0,2-4 0,1-3 0,3 0 0,-3-1 0,3 0 0,0-3 0,1 2 0,4-3 0,0 0 0,-8 4 0,3-3 0,-4 3 0,5-8 0,-20 13 0,14-10 0,-20 11 0,14-4 0,6-5 0,-6 1 0,7-3 0,0-3 0,4 4 0,-3-4 0,7-1 0,-7 0 0,7 1 0,-7 4 0,8-4 0,-8 3 0,3-3 0,-11 5 0,-15 2 0,2 5 0,-2-7 0,8 10 0,5-12 0,-7 13 0,0-8 0,0 3 0,7-6 0,2 0 0,-14 10 0,16-9 0,-22 14 0,25-14 0,-5 8 0,11-13 0,-3 6 0,4-3 0,-5 1 0,0 6 0,0-6 0,-13 20 0,10-16 0,-10 16 0,17-20 0,1 3 0,4-4 0,-6 11 0,-25 21 0,-11 15 0,-12 7 0,0 8 0,26-26 0,-24 24 0,18-12 0,-17 5 0,26-15 0,3-16 0,22-17 0,-4-1 0,-31 50 0,16-17 0,-3-2 0,-1-1 0,5-2 0,-7-3 0,-1 15 0,9-12 0,-12 19 0,15-25 0,7-9 0,-6 7 0,12-14 0,-9 15 0,9-19 0,1 10 0,1-11 0,3 0 0,-4-1 0,4-4 0,-3 4 0,7 1 0,-7 3 0,2 9 0,1-7 0,-4 6 0,1 14 0,-3-9 0,-11 30 0,9-30 0,-9 29 0,11-29 0,-2 17 0,7-13 0,1 13 0,5-16 0,-6 14 0,5-29 0,-4 8 0,5-10 0,0 0 0,0 10 0,-4-9 0,3 11 0,-3-1 0,4-6 0,-7 27 0,5-16 0,-10 17 0,4 0 0,1-16 0,-5 14 0,11-18 0,-4 20 0,5-9 0,-4 2 0,-4 5 0,2-22 0,-6 22 0,11-25 0,-12 25 0,2-14 0,1 16 0,0-13 0,10-7 0,0 5 0,0-16 0,0 4 0,0-11 0,0 0 0,0 4 0,0 8 0,0 6 0,0 0 0,7 18 0,0-15 0,6 18 0,-2 1 0,3 2 0,-2 2 0,-4 20 0,2-32 0,-3 19 0,3-33 0,-4-2 0,2-7 0,-3-4 0,4 3 0,6 4 0,-1-2 0,13 9 0,-7-10 0,13 4 0,-18-3 0,9 1 0,3 11 0,8 3 0,-5 1 0,0-4 0,-2 0 0,6 3 0,0 1 0,-6-8 0,-12-10 0,-6-7 0,3 3 0,-4-1 0,0-2 0,-4 3 0,3-4 0,-3 4 0,4 1 0,0 4 0,4 0 0,3 7 0,4 2 0,14 13 0,-10-12 0,3 3 0,-10-13 0,-7-4 0,9 10 0,-13-12 0,4 8 0,-6-7 0,7 8 0,6 6 0,3 20 0,-4-20 0,2 17 0,-7-21 0,11 11 0,10 18 0,1 13 0,4-14 0,-9 8 0,-13-44 0,0 6 0,-6-13 0,-4-11 0,-1-10 0,-4-14 0,0-7 0,4 7 0,2-5 0,-1 16 0,4-8 0,-8 22 0,7 3 0,-7 9 0,7 3 0,-7 7 0,11 29 0,-3 5 0,1 10 0,3-17 0,-7-13 0,0-7 0,-1 5 0,-9-24 0,-1 2 0,-27-69 0,3 18 0,-6-23 0,12 36 0,14 23 0,0 1 0,0 4 0,-4 0 0,3-4 0,1 3 0,5-3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2T19:08:49.20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2712 3932 24575,'5'-23'0,"4"-6"0,-3 9 0,0-5 0,-2-13 0,3-5 0,2-21 0,-1-25 0,8 6 0,-15 22 0,0 2 0,7-11 0,-8-29 0,0 32-412,-4 16 0,-1-4 412,0 0 0,-1 1 0,-4-2 0,0 2-118,-8-39 118,-6 17 0,5-1 0,-4 10 0,9 11 0,0 11 0,5 25 0,-5-5 819,8 7-819,-12-7 123,12 5-123,-5-1 0,3 4 0,3 3 0,-4 0 0,4 1 0,1 5 0,0-1 0,3-4 0,-17-22 0,10 5 0,-17-18 0,19 0 0,-15 11 0,-8-50 0,-21 26-394,26 16 0,-2-1 394,-10 2 0,-1 2 0,-7-19 0,12 20 0,-2-1 0,-30-33 0,23 29 0,0-1 0,7 8 0,-2 0 0,-20-9 0,1 3 0,-2-7-285,-22-2 285,21 6 0,31 28 0,-15-14 0,32 28 0,-7-6 777,7 7-777,-3-4 296,-7-6-296,4 1 0,-29-13 0,9-5 0,-6 8 0,-22-14 0,12 5 0,8 13 0,-5-2 0,-5-15 0,2-2 0,-28-13 0,29 23 0,6 0 0,9-2 0,-10 12 0,26 5 0,-12-8 0,16 12 0,-4-1 0,0-3 0,-3 6 0,-11-13 0,-13 6 0,9-7 0,-9 7 0,20-4 0,-5 7 0,16-1 0,-8-1 0,3-2 0,5 1 0,-8-4 0,14 9 0,-14-9 0,12 9 0,-12-9 0,3 3 0,1-3 0,-1 3 0,-3-3 0,9 12 0,-11-11 0,13 12 0,-12-13 0,10 9 0,-10-9 0,11 9 0,-3-3 0,11 8 0,-2 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2T19:09:39.19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0 24575,'0'0'0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2T19:08:46.92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1720 1 24575,'-8'27'0,"2"-6"0,-7-8 0,4 0 0,0-3 0,4 7 0,1-8 0,4 4 0,-4-4 0,3 0 0,-17 24 0,15-18 0,-11 23 0,3-17 0,5-6 0,-9 10 0,0-4 0,8-6 0,-7 6 0,5-9 0,-5-2 0,0 3 0,2-4 0,-1 0 0,-9 1 0,3-1 0,-14 2 0,7-5 0,-22-1 0,11 0 0,-3-4 0,8 4 0,-8-5 0,2 0 0,-22 0 0,9 0 0,-12 0 0,-1 0 0,1 0 0,-1 0 0,14 0 0,-37 0 0,43 0 0,-55-8 0,45 6 0,4-7 0,-3 0 0,-30 7 0,3-12 0,7 6 0,43 1 0,-5 0 0,23 7 0,3 0 0,0 0 0,0 0 0,0 0 0,4 0 0,1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2T19:08:49.20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2712 3932 24575,'5'-23'0,"4"-6"0,-3 9 0,0-5 0,-2-13 0,3-5 0,2-21 0,-1-25 0,8 6 0,-15 22 0,0 2 0,7-11 0,-8-29 0,0 32-412,-4 16 0,-1-4 412,0 0 0,-1 1 0,-4-2 0,0 2-118,-8-39 118,-6 17 0,5-1 0,-4 10 0,9 11 0,0 11 0,5 25 0,-5-5 819,8 7-819,-12-7 123,12 5-123,-5-1 0,3 4 0,3 3 0,-4 0 0,4 1 0,1 5 0,0-1 0,3-4 0,-17-22 0,10 5 0,-17-18 0,19 0 0,-15 11 0,-8-50 0,-21 26-394,26 16 0,-2-1 394,-10 2 0,-1 2 0,-7-19 0,12 20 0,-2-1 0,-30-33 0,23 29 0,0-1 0,7 8 0,-2 0 0,-20-9 0,1 3 0,-2-7-285,-22-2 285,21 6 0,31 28 0,-15-14 0,32 28 0,-7-6 777,7 7-777,-3-4 296,-7-6-296,4 1 0,-29-13 0,9-5 0,-6 8 0,-22-14 0,12 5 0,8 13 0,-5-2 0,-5-15 0,2-2 0,-28-13 0,29 23 0,6 0 0,9-2 0,-10 12 0,26 5 0,-12-8 0,16 12 0,-4-1 0,0-3 0,-3 6 0,-11-13 0,-13 6 0,9-7 0,-9 7 0,20-4 0,-5 7 0,16-1 0,-8-1 0,3-2 0,5 1 0,-8-4 0,14 9 0,-14-9 0,12 9 0,-12-9 0,3 3 0,1-3 0,-1 3 0,-3-3 0,9 12 0,-11-11 0,13 12 0,-12-13 0,10 9 0,-10-9 0,11 9 0,-3-3 0,11 8 0,-2 1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2T19:09:39.19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0 24575,'0'0'0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2T19:08:46.92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1720 1 24575,'-8'27'0,"2"-6"0,-7-8 0,4 0 0,0-3 0,4 7 0,1-8 0,4 4 0,-4-4 0,3 0 0,-17 24 0,15-18 0,-11 23 0,3-17 0,5-6 0,-9 10 0,0-4 0,8-6 0,-7 6 0,5-9 0,-5-2 0,0 3 0,2-4 0,-1 0 0,-9 1 0,3-1 0,-14 2 0,7-5 0,-22-1 0,11 0 0,-3-4 0,8 4 0,-8-5 0,2 0 0,-22 0 0,9 0 0,-12 0 0,-1 0 0,1 0 0,-1 0 0,14 0 0,-37 0 0,43 0 0,-55-8 0,45 6 0,4-7 0,-3 0 0,-30 7 0,3-12 0,7 6 0,43 1 0,-5 0 0,23 7 0,3 0 0,0 0 0,0 0 0,0 0 0,4 0 0,1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2T19:08:49.20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2712 3932 24575,'5'-23'0,"4"-6"0,-3 9 0,0-5 0,-2-13 0,3-5 0,2-21 0,-1-25 0,8 6 0,-15 22 0,0 2 0,7-11 0,-8-29 0,0 32-412,-4 16 0,-1-4 412,0 0 0,-1 1 0,-4-2 0,0 2-118,-8-39 118,-6 17 0,5-1 0,-4 10 0,9 11 0,0 11 0,5 25 0,-5-5 819,8 7-819,-12-7 123,12 5-123,-5-1 0,3 4 0,3 3 0,-4 0 0,4 1 0,1 5 0,0-1 0,3-4 0,-17-22 0,10 5 0,-17-18 0,19 0 0,-15 11 0,-8-50 0,-21 26-394,26 16 0,-2-1 394,-10 2 0,-1 2 0,-7-19 0,12 20 0,-2-1 0,-30-33 0,23 29 0,0-1 0,7 8 0,-2 0 0,-20-9 0,1 3 0,-2-7-285,-22-2 285,21 6 0,31 28 0,-15-14 0,32 28 0,-7-6 777,7 7-777,-3-4 296,-7-6-296,4 1 0,-29-13 0,9-5 0,-6 8 0,-22-14 0,12 5 0,8 13 0,-5-2 0,-5-15 0,2-2 0,-28-13 0,29 23 0,6 0 0,9-2 0,-10 12 0,26 5 0,-12-8 0,16 12 0,-4-1 0,0-3 0,-3 6 0,-11-13 0,-13 6 0,9-7 0,-9 7 0,20-4 0,-5 7 0,16-1 0,-8-1 0,3-2 0,5 1 0,-8-4 0,14 9 0,-14-9 0,12 9 0,-12-9 0,3 3 0,1-3 0,-1 3 0,-3-3 0,9 12 0,-11-11 0,13 12 0,-12-13 0,10 9 0,-10-9 0,11 9 0,-3-3 0,11 8 0,-2 1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2T19:09:39.19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0 24575,'0'0'0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1AAEBD2-A374-5040-8567-F55AD82702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Undertitel 2">
            <a:extLst>
              <a:ext uri="{FF2B5EF4-FFF2-40B4-BE49-F238E27FC236}">
                <a16:creationId xmlns:a16="http://schemas.microsoft.com/office/drawing/2014/main" id="{FB8D95F0-56CC-304E-951A-0F5FDDF1F4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/>
              <a:t>Klik for at redigere undertiteltypografien i masteren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766DD733-6981-3A43-A0DA-360EF31550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56FA5-D3A4-5241-97AC-8246F662DA5D}" type="datetimeFigureOut">
              <a:rPr lang="da-DK" smtClean="0"/>
              <a:t>28.02.2023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6E091097-31BA-344B-8C0F-BF860E0B26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7CB23056-F3A7-9548-9EAB-52CED7E8E6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2797F0-7A4C-724C-870C-F1EC2ED8C401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6225957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og lodr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E302671-A89F-E346-B387-12755A128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lodret titel 2">
            <a:extLst>
              <a:ext uri="{FF2B5EF4-FFF2-40B4-BE49-F238E27FC236}">
                <a16:creationId xmlns:a16="http://schemas.microsoft.com/office/drawing/2014/main" id="{2858670A-682C-1C4F-8738-A53E538935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B8504CE2-E1D8-214E-971B-4E0BA6C99E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56FA5-D3A4-5241-97AC-8246F662DA5D}" type="datetimeFigureOut">
              <a:rPr lang="da-DK" smtClean="0"/>
              <a:t>28.02.2023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8B7B4F86-FADC-8447-96EF-1C1B35454E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939A1C86-662F-8445-A903-4051D90931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2797F0-7A4C-724C-870C-F1EC2ED8C401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9552381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et ti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ret titel 1">
            <a:extLst>
              <a:ext uri="{FF2B5EF4-FFF2-40B4-BE49-F238E27FC236}">
                <a16:creationId xmlns:a16="http://schemas.microsoft.com/office/drawing/2014/main" id="{C3821A38-07C4-2E47-B8B2-EC62A8D4D63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lodret titel 2">
            <a:extLst>
              <a:ext uri="{FF2B5EF4-FFF2-40B4-BE49-F238E27FC236}">
                <a16:creationId xmlns:a16="http://schemas.microsoft.com/office/drawing/2014/main" id="{78FF1EE9-2F44-AD49-81AC-052B302CB9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97AEF041-4EA9-E24D-A64C-F8AD3EEB48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56FA5-D3A4-5241-97AC-8246F662DA5D}" type="datetimeFigureOut">
              <a:rPr lang="da-DK" smtClean="0"/>
              <a:t>28.02.2023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BBB20239-ABD2-6945-86E9-76F4838F77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07F76F1A-E0FC-FE45-A5FE-9068550326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2797F0-7A4C-724C-870C-F1EC2ED8C401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5453526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E03206-8B05-DF45-9D48-000FC4326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E7FA199F-5D4E-624E-849E-239150B58A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EC35E3CF-B295-9045-86F2-216A8E6416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56FA5-D3A4-5241-97AC-8246F662DA5D}" type="datetimeFigureOut">
              <a:rPr lang="da-DK" smtClean="0"/>
              <a:t>28.02.2023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E758B51C-6E81-704A-A209-237E013782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04D9A294-6390-6C4D-AA41-7FC3D82230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2797F0-7A4C-724C-870C-F1EC2ED8C401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1234762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fsnit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D0A0F47-8388-8F4D-B8C8-170C8F9023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9EA3C68E-9A24-1346-B944-0939360466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69FC89DF-ADC1-EC4F-A9E5-7C94167243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56FA5-D3A4-5241-97AC-8246F662DA5D}" type="datetimeFigureOut">
              <a:rPr lang="da-DK" smtClean="0"/>
              <a:t>28.02.2023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35C4CD0F-30BC-5B4B-97FF-E4A570D88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E26759FB-7C5F-7F4F-BD22-DA6BDBFE7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2797F0-7A4C-724C-870C-F1EC2ED8C401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2754777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dholdsobjek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169AC7B-79C9-C541-804F-51B914A5E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00A92DA0-E970-6D4F-816E-D08BE25B40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3FF49E69-DEC9-BE4A-B62F-7FE518CEA2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BB8C6516-39A2-F243-97A0-CB613254C4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56FA5-D3A4-5241-97AC-8246F662DA5D}" type="datetimeFigureOut">
              <a:rPr lang="da-DK" smtClean="0"/>
              <a:t>28.02.2023</a:t>
            </a:fld>
            <a:endParaRPr lang="da-DK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C523202D-0CED-944F-9357-A4D50F33D3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24F49EBF-BF76-2545-AE65-5830D2ECC2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2797F0-7A4C-724C-870C-F1EC2ED8C401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980642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B679EB7-CC50-0040-892C-E413FB0DF8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B8FBBC1C-DB20-4341-A65E-DDD9E48BCE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CB39327E-88C4-D141-9F67-416EEB1C85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5" name="Pladsholder til tekst 4">
            <a:extLst>
              <a:ext uri="{FF2B5EF4-FFF2-40B4-BE49-F238E27FC236}">
                <a16:creationId xmlns:a16="http://schemas.microsoft.com/office/drawing/2014/main" id="{B6E95252-59B9-894A-99A6-C630CBDC89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6" name="Pladsholder til indhold 5">
            <a:extLst>
              <a:ext uri="{FF2B5EF4-FFF2-40B4-BE49-F238E27FC236}">
                <a16:creationId xmlns:a16="http://schemas.microsoft.com/office/drawing/2014/main" id="{75C5374C-2CF9-6240-B89B-AB1A70BC199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7" name="Pladsholder til dato 6">
            <a:extLst>
              <a:ext uri="{FF2B5EF4-FFF2-40B4-BE49-F238E27FC236}">
                <a16:creationId xmlns:a16="http://schemas.microsoft.com/office/drawing/2014/main" id="{9BC684E9-DDD1-4846-B11B-C63F3396CD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56FA5-D3A4-5241-97AC-8246F662DA5D}" type="datetimeFigureOut">
              <a:rPr lang="da-DK" smtClean="0"/>
              <a:t>28.02.2023</a:t>
            </a:fld>
            <a:endParaRPr lang="da-DK"/>
          </a:p>
        </p:txBody>
      </p:sp>
      <p:sp>
        <p:nvSpPr>
          <p:cNvPr id="8" name="Pladsholder til sidefod 7">
            <a:extLst>
              <a:ext uri="{FF2B5EF4-FFF2-40B4-BE49-F238E27FC236}">
                <a16:creationId xmlns:a16="http://schemas.microsoft.com/office/drawing/2014/main" id="{09506AD8-791F-6C4E-AD8F-F2B45F7B6F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9" name="Pladsholder til slidenummer 8">
            <a:extLst>
              <a:ext uri="{FF2B5EF4-FFF2-40B4-BE49-F238E27FC236}">
                <a16:creationId xmlns:a16="http://schemas.microsoft.com/office/drawing/2014/main" id="{1DC6051C-8FBA-2046-9B28-8C2D5F0AB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2797F0-7A4C-724C-870C-F1EC2ED8C401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1487629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B725B5A-E9A4-654B-A841-4BFE7E27F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dato 2">
            <a:extLst>
              <a:ext uri="{FF2B5EF4-FFF2-40B4-BE49-F238E27FC236}">
                <a16:creationId xmlns:a16="http://schemas.microsoft.com/office/drawing/2014/main" id="{5C472A3F-4604-3C41-BCBD-C3FE23B650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56FA5-D3A4-5241-97AC-8246F662DA5D}" type="datetimeFigureOut">
              <a:rPr lang="da-DK" smtClean="0"/>
              <a:t>28.02.2023</a:t>
            </a:fld>
            <a:endParaRPr lang="da-DK"/>
          </a:p>
        </p:txBody>
      </p:sp>
      <p:sp>
        <p:nvSpPr>
          <p:cNvPr id="4" name="Pladsholder til sidefod 3">
            <a:extLst>
              <a:ext uri="{FF2B5EF4-FFF2-40B4-BE49-F238E27FC236}">
                <a16:creationId xmlns:a16="http://schemas.microsoft.com/office/drawing/2014/main" id="{7C3419DD-3365-4C49-9A46-2907771AE4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1AC057D3-A44F-2B4A-8D61-F6479F847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2797F0-7A4C-724C-870C-F1EC2ED8C401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235392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>
            <a:extLst>
              <a:ext uri="{FF2B5EF4-FFF2-40B4-BE49-F238E27FC236}">
                <a16:creationId xmlns:a16="http://schemas.microsoft.com/office/drawing/2014/main" id="{37D9E2D8-C5EB-C544-84CB-2FAE52F48B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56FA5-D3A4-5241-97AC-8246F662DA5D}" type="datetimeFigureOut">
              <a:rPr lang="da-DK" smtClean="0"/>
              <a:t>28.02.2023</a:t>
            </a:fld>
            <a:endParaRPr lang="da-DK"/>
          </a:p>
        </p:txBody>
      </p:sp>
      <p:sp>
        <p:nvSpPr>
          <p:cNvPr id="3" name="Pladsholder til sidefod 2">
            <a:extLst>
              <a:ext uri="{FF2B5EF4-FFF2-40B4-BE49-F238E27FC236}">
                <a16:creationId xmlns:a16="http://schemas.microsoft.com/office/drawing/2014/main" id="{FDB98D54-E60E-A746-AAB7-1EC7F5F55D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13A9940C-3DD4-254C-93C8-DBCFFD7AF4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2797F0-7A4C-724C-870C-F1EC2ED8C401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1656176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dhold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1C9B060-FB61-A640-B088-0152DCFAF4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6B9E00BD-0726-B34D-B101-F1DD0B1EF7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tekst 3">
            <a:extLst>
              <a:ext uri="{FF2B5EF4-FFF2-40B4-BE49-F238E27FC236}">
                <a16:creationId xmlns:a16="http://schemas.microsoft.com/office/drawing/2014/main" id="{3D3A68A1-4E57-4147-9B90-7C9EEB4BF9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AC0A65FD-D30C-5D4D-B8C2-668673E0AF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56FA5-D3A4-5241-97AC-8246F662DA5D}" type="datetimeFigureOut">
              <a:rPr lang="da-DK" smtClean="0"/>
              <a:t>28.02.2023</a:t>
            </a:fld>
            <a:endParaRPr lang="da-DK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00329531-0A89-184C-BA82-95F8957829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7DA856AD-F177-DE41-9B46-7EC2BB50E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2797F0-7A4C-724C-870C-F1EC2ED8C401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6540117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lede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C31B5B2-32B5-464B-B433-862C1E8DA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billede 2">
            <a:extLst>
              <a:ext uri="{FF2B5EF4-FFF2-40B4-BE49-F238E27FC236}">
                <a16:creationId xmlns:a16="http://schemas.microsoft.com/office/drawing/2014/main" id="{01CA3836-A50E-3A40-A3C6-4204694A712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a-DK"/>
          </a:p>
        </p:txBody>
      </p:sp>
      <p:sp>
        <p:nvSpPr>
          <p:cNvPr id="4" name="Pladsholder til tekst 3">
            <a:extLst>
              <a:ext uri="{FF2B5EF4-FFF2-40B4-BE49-F238E27FC236}">
                <a16:creationId xmlns:a16="http://schemas.microsoft.com/office/drawing/2014/main" id="{B69D7AA0-E555-3B48-A1E6-25AEDE241F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30F57910-F58E-C942-8EE4-F56D8E2E94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56FA5-D3A4-5241-97AC-8246F662DA5D}" type="datetimeFigureOut">
              <a:rPr lang="da-DK" smtClean="0"/>
              <a:t>28.02.2023</a:t>
            </a:fld>
            <a:endParaRPr lang="da-DK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416466C1-6E81-0341-A5FF-7923522E4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4EFA0C2E-D16E-2443-B04C-FFBDD906B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2797F0-7A4C-724C-870C-F1EC2ED8C401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1874153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itel 1">
            <a:extLst>
              <a:ext uri="{FF2B5EF4-FFF2-40B4-BE49-F238E27FC236}">
                <a16:creationId xmlns:a16="http://schemas.microsoft.com/office/drawing/2014/main" id="{3CD2DAB8-138F-3C45-9C48-F16124FDB2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6B81EF1B-8D11-B948-BF96-A5AB88AE23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1A4C14B1-39D9-FD4B-8E15-AAD8D3C82E0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B56FA5-D3A4-5241-97AC-8246F662DA5D}" type="datetimeFigureOut">
              <a:rPr lang="da-DK" smtClean="0"/>
              <a:t>28.02.2023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59CFB693-0CE4-AA45-96E0-DE25435A64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F6286802-4476-DE4C-9EA5-0565C0A1F4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2797F0-7A4C-724C-870C-F1EC2ED8C401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805544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3" Type="http://schemas.openxmlformats.org/officeDocument/2006/relationships/image" Target="../media/image34.png"/><Relationship Id="rId7" Type="http://schemas.openxmlformats.org/officeDocument/2006/relationships/image" Target="../media/image4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.xml"/><Relationship Id="rId11" Type="http://schemas.openxmlformats.org/officeDocument/2006/relationships/image" Target="../media/image43.png"/><Relationship Id="rId5" Type="http://schemas.openxmlformats.org/officeDocument/2006/relationships/image" Target="../media/image33.png"/><Relationship Id="rId10" Type="http://schemas.openxmlformats.org/officeDocument/2006/relationships/customXml" Target="../ink/ink3.xml"/><Relationship Id="rId4" Type="http://schemas.openxmlformats.org/officeDocument/2006/relationships/image" Target="../media/image28.png"/><Relationship Id="rId9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customXml" Target="../ink/ink6.xml"/><Relationship Id="rId3" Type="http://schemas.openxmlformats.org/officeDocument/2006/relationships/image" Target="../media/image28.png"/><Relationship Id="rId7" Type="http://schemas.openxmlformats.org/officeDocument/2006/relationships/image" Target="../media/image45.png"/><Relationship Id="rId12" Type="http://schemas.openxmlformats.org/officeDocument/2006/relationships/image" Target="../media/image34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5.xml"/><Relationship Id="rId11" Type="http://schemas.openxmlformats.org/officeDocument/2006/relationships/image" Target="../media/image36.png"/><Relationship Id="rId5" Type="http://schemas.openxmlformats.org/officeDocument/2006/relationships/image" Target="../media/image44.png"/><Relationship Id="rId10" Type="http://schemas.openxmlformats.org/officeDocument/2006/relationships/image" Target="../media/image35.png"/><Relationship Id="rId4" Type="http://schemas.openxmlformats.org/officeDocument/2006/relationships/customXml" Target="../ink/ink4.xml"/><Relationship Id="rId9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customXml" Target="../ink/ink9.xml"/><Relationship Id="rId13" Type="http://schemas.openxmlformats.org/officeDocument/2006/relationships/image" Target="../media/image49.png"/><Relationship Id="rId3" Type="http://schemas.openxmlformats.org/officeDocument/2006/relationships/image" Target="../media/image28.png"/><Relationship Id="rId7" Type="http://schemas.openxmlformats.org/officeDocument/2006/relationships/image" Target="../media/image45.png"/><Relationship Id="rId12" Type="http://schemas.openxmlformats.org/officeDocument/2006/relationships/customXml" Target="../ink/ink11.xm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8.xml"/><Relationship Id="rId11" Type="http://schemas.openxmlformats.org/officeDocument/2006/relationships/image" Target="../media/image48.png"/><Relationship Id="rId5" Type="http://schemas.openxmlformats.org/officeDocument/2006/relationships/image" Target="../media/image44.png"/><Relationship Id="rId10" Type="http://schemas.openxmlformats.org/officeDocument/2006/relationships/customXml" Target="../ink/ink10.xml"/><Relationship Id="rId4" Type="http://schemas.openxmlformats.org/officeDocument/2006/relationships/customXml" Target="../ink/ink7.xml"/><Relationship Id="rId9" Type="http://schemas.openxmlformats.org/officeDocument/2006/relationships/image" Target="../media/image43.png"/><Relationship Id="rId1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28.png"/><Relationship Id="rId7" Type="http://schemas.openxmlformats.org/officeDocument/2006/relationships/image" Target="../media/image53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0.png"/><Relationship Id="rId4" Type="http://schemas.openxmlformats.org/officeDocument/2006/relationships/image" Target="../media/image4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F7D7B8D-EF99-4CA1-AB1E-4C0C047409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2917370"/>
            <a:ext cx="12191999" cy="394062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1F6D031-8E94-0948-8A6B-B672124A54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0449" y="4559523"/>
            <a:ext cx="10901471" cy="1236440"/>
          </a:xfrm>
          <a:noFill/>
        </p:spPr>
        <p:txBody>
          <a:bodyPr>
            <a:normAutofit/>
          </a:bodyPr>
          <a:lstStyle/>
          <a:p>
            <a:r>
              <a:rPr lang="da-DK" dirty="0">
                <a:solidFill>
                  <a:schemeClr val="bg1"/>
                </a:solidFill>
              </a:rPr>
              <a:t>SPORTS ANALYTICS</a:t>
            </a:r>
          </a:p>
        </p:txBody>
      </p:sp>
      <p:sp>
        <p:nvSpPr>
          <p:cNvPr id="3" name="Undertitel 2">
            <a:extLst>
              <a:ext uri="{FF2B5EF4-FFF2-40B4-BE49-F238E27FC236}">
                <a16:creationId xmlns:a16="http://schemas.microsoft.com/office/drawing/2014/main" id="{4F5631DC-7701-FC43-84D3-5B348900B1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0449" y="5795963"/>
            <a:ext cx="10901471" cy="560388"/>
          </a:xfrm>
          <a:noFill/>
        </p:spPr>
        <p:txBody>
          <a:bodyPr>
            <a:normAutofit/>
          </a:bodyPr>
          <a:lstStyle/>
          <a:p>
            <a:r>
              <a:rPr lang="da-DK" dirty="0">
                <a:solidFill>
                  <a:schemeClr val="bg1"/>
                </a:solidFill>
              </a:rPr>
              <a:t>Brøndby AS</a:t>
            </a:r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A92968CC-04F5-F541-A347-ECCF8935AD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601"/>
          <a:stretch/>
        </p:blipFill>
        <p:spPr>
          <a:xfrm>
            <a:off x="20" y="1"/>
            <a:ext cx="12191979" cy="4239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3825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DC0B28-F5B9-A448-8061-8F2396209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8519" y="213622"/>
            <a:ext cx="10515600" cy="1325563"/>
          </a:xfrm>
        </p:spPr>
        <p:txBody>
          <a:bodyPr/>
          <a:lstStyle/>
          <a:p>
            <a:r>
              <a:rPr lang="da-DK"/>
              <a:t>Freeze-Frame </a:t>
            </a:r>
          </a:p>
        </p:txBody>
      </p:sp>
      <p:sp>
        <p:nvSpPr>
          <p:cNvPr id="6" name="Tekstfelt 5">
            <a:extLst>
              <a:ext uri="{FF2B5EF4-FFF2-40B4-BE49-F238E27FC236}">
                <a16:creationId xmlns:a16="http://schemas.microsoft.com/office/drawing/2014/main" id="{9D8373ED-42C1-FBF4-00E0-DB196035EF78}"/>
              </a:ext>
            </a:extLst>
          </p:cNvPr>
          <p:cNvSpPr txBox="1"/>
          <p:nvPr/>
        </p:nvSpPr>
        <p:spPr>
          <a:xfrm>
            <a:off x="838200" y="1187657"/>
            <a:ext cx="533811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/>
              <a:t>Number of players in tri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/>
              <a:t>Distance of pass to teamplayer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/>
              <a:t>Distance to passline from opponent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/>
              <a:t>Teamplayer xG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a-DK"/>
              <a:t>Distance, angle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a-DK"/>
          </a:p>
        </p:txBody>
      </p:sp>
      <p:pic>
        <p:nvPicPr>
          <p:cNvPr id="7" name="Billede 6">
            <a:extLst>
              <a:ext uri="{FF2B5EF4-FFF2-40B4-BE49-F238E27FC236}">
                <a16:creationId xmlns:a16="http://schemas.microsoft.com/office/drawing/2014/main" id="{11C4371B-2885-2443-ECFB-2D520D963B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454" t="31266" b="18532"/>
          <a:stretch/>
        </p:blipFill>
        <p:spPr>
          <a:xfrm>
            <a:off x="5244289" y="534271"/>
            <a:ext cx="6044906" cy="6112689"/>
          </a:xfrm>
          <a:prstGeom prst="rect">
            <a:avLst/>
          </a:prstGeom>
        </p:spPr>
      </p:pic>
      <p:sp>
        <p:nvSpPr>
          <p:cNvPr id="8" name="Tekstfelt 7">
            <a:extLst>
              <a:ext uri="{FF2B5EF4-FFF2-40B4-BE49-F238E27FC236}">
                <a16:creationId xmlns:a16="http://schemas.microsoft.com/office/drawing/2014/main" id="{A02805D0-64F8-CBC8-5845-D0151472EDF3}"/>
              </a:ext>
            </a:extLst>
          </p:cNvPr>
          <p:cNvSpPr txBox="1"/>
          <p:nvPr/>
        </p:nvSpPr>
        <p:spPr>
          <a:xfrm>
            <a:off x="902805" y="2808021"/>
            <a:ext cx="388226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b="1"/>
              <a:t>This frame:</a:t>
            </a:r>
          </a:p>
          <a:p>
            <a:r>
              <a:rPr lang="da-DK"/>
              <a:t>GS:2 in tri and gdist 24.0</a:t>
            </a:r>
          </a:p>
          <a:p>
            <a:r>
              <a:rPr lang="da-DK"/>
              <a:t>ML: 2 in tri and gdist 18.6</a:t>
            </a:r>
          </a:p>
          <a:p>
            <a:r>
              <a:rPr lang="da-DK"/>
              <a:t>LH: 1 in tri and gdist 19.2</a:t>
            </a:r>
          </a:p>
          <a:p>
            <a:r>
              <a:rPr lang="da-DK"/>
              <a:t>GS to ML: 22</a:t>
            </a:r>
          </a:p>
          <a:p>
            <a:r>
              <a:rPr lang="da-DK"/>
              <a:t>GS to LH: 14</a:t>
            </a:r>
          </a:p>
          <a:p>
            <a:r>
              <a:rPr lang="da-DK"/>
              <a:t>Closest OPP to ML-pass: 2.72 / 0.12</a:t>
            </a:r>
          </a:p>
          <a:p>
            <a:r>
              <a:rPr lang="da-DK"/>
              <a:t>Closest OPP to LH-pass:  2.12 / 0.15</a:t>
            </a:r>
          </a:p>
          <a:p>
            <a:endParaRPr lang="da-DK"/>
          </a:p>
          <a:p>
            <a:endParaRPr lang="da-DK"/>
          </a:p>
          <a:p>
            <a:r>
              <a:rPr lang="da-DK" b="1"/>
              <a:t>Conlusion</a:t>
            </a:r>
            <a:r>
              <a:rPr lang="da-DK"/>
              <a:t>: Should have been a pass</a:t>
            </a:r>
          </a:p>
        </p:txBody>
      </p:sp>
      <p:sp>
        <p:nvSpPr>
          <p:cNvPr id="9" name="Tekstfelt 8">
            <a:extLst>
              <a:ext uri="{FF2B5EF4-FFF2-40B4-BE49-F238E27FC236}">
                <a16:creationId xmlns:a16="http://schemas.microsoft.com/office/drawing/2014/main" id="{9A75C687-247C-F311-49C4-7D949004C2D3}"/>
              </a:ext>
            </a:extLst>
          </p:cNvPr>
          <p:cNvSpPr txBox="1"/>
          <p:nvPr/>
        </p:nvSpPr>
        <p:spPr>
          <a:xfrm>
            <a:off x="443581" y="3159549"/>
            <a:ext cx="4213653" cy="230832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da-DK" b="1"/>
              <a:t>If</a:t>
            </a:r>
            <a:r>
              <a:rPr lang="da-DK"/>
              <a:t> for all team-others</a:t>
            </a:r>
          </a:p>
          <a:p>
            <a:pPr lvl="1"/>
            <a:r>
              <a:rPr lang="da-DK"/>
              <a:t>shooter tri &lt; other tri</a:t>
            </a:r>
          </a:p>
          <a:p>
            <a:pPr lvl="1"/>
            <a:r>
              <a:rPr lang="da-DK"/>
              <a:t>AND</a:t>
            </a:r>
          </a:p>
          <a:p>
            <a:pPr lvl="1"/>
            <a:r>
              <a:rPr lang="da-DK"/>
              <a:t>Other gdist &lt; (shooter + tol)</a:t>
            </a:r>
          </a:p>
          <a:p>
            <a:pPr lvl="1"/>
            <a:r>
              <a:rPr lang="da-DK"/>
              <a:t>AND</a:t>
            </a:r>
          </a:p>
          <a:p>
            <a:pPr lvl="1"/>
            <a:r>
              <a:rPr lang="da-DK"/>
              <a:t>Passdist Shooter-Other-ratio &gt; 0.2</a:t>
            </a:r>
          </a:p>
          <a:p>
            <a:r>
              <a:rPr lang="da-DK" b="1"/>
              <a:t>Then</a:t>
            </a:r>
          </a:p>
          <a:p>
            <a:r>
              <a:rPr lang="da-DK"/>
              <a:t>	should have been a pass</a:t>
            </a:r>
          </a:p>
        </p:txBody>
      </p:sp>
      <p:sp>
        <p:nvSpPr>
          <p:cNvPr id="10" name="Tekstfelt 9">
            <a:extLst>
              <a:ext uri="{FF2B5EF4-FFF2-40B4-BE49-F238E27FC236}">
                <a16:creationId xmlns:a16="http://schemas.microsoft.com/office/drawing/2014/main" id="{94ABC4C3-68F4-0BB2-EA7B-AE9D476B528D}"/>
              </a:ext>
            </a:extLst>
          </p:cNvPr>
          <p:cNvSpPr txBox="1"/>
          <p:nvPr/>
        </p:nvSpPr>
        <p:spPr>
          <a:xfrm>
            <a:off x="918519" y="213622"/>
            <a:ext cx="32637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3200">
                <a:solidFill>
                  <a:schemeClr val="accent4"/>
                </a:solidFill>
              </a:rPr>
              <a:t>Kvinder &amp; Fodbold</a:t>
            </a:r>
          </a:p>
        </p:txBody>
      </p:sp>
    </p:spTree>
    <p:extLst>
      <p:ext uri="{BB962C8B-B14F-4D97-AF65-F5344CB8AC3E}">
        <p14:creationId xmlns:p14="http://schemas.microsoft.com/office/powerpoint/2010/main" val="9526808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DC0B28-F5B9-A448-8061-8F2396209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8519" y="213622"/>
            <a:ext cx="10515600" cy="1325563"/>
          </a:xfrm>
        </p:spPr>
        <p:txBody>
          <a:bodyPr/>
          <a:lstStyle/>
          <a:p>
            <a:r>
              <a:rPr lang="da-DK"/>
              <a:t>Freeze-Frame </a:t>
            </a:r>
          </a:p>
        </p:txBody>
      </p:sp>
      <p:sp>
        <p:nvSpPr>
          <p:cNvPr id="6" name="Tekstfelt 5">
            <a:extLst>
              <a:ext uri="{FF2B5EF4-FFF2-40B4-BE49-F238E27FC236}">
                <a16:creationId xmlns:a16="http://schemas.microsoft.com/office/drawing/2014/main" id="{9D8373ED-42C1-FBF4-00E0-DB196035EF78}"/>
              </a:ext>
            </a:extLst>
          </p:cNvPr>
          <p:cNvSpPr txBox="1"/>
          <p:nvPr/>
        </p:nvSpPr>
        <p:spPr>
          <a:xfrm>
            <a:off x="547744" y="1176899"/>
            <a:ext cx="3884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/>
              <a:t>Distance to passline from opponent</a:t>
            </a:r>
          </a:p>
        </p:txBody>
      </p:sp>
      <p:sp>
        <p:nvSpPr>
          <p:cNvPr id="10" name="Tekstfelt 9">
            <a:extLst>
              <a:ext uri="{FF2B5EF4-FFF2-40B4-BE49-F238E27FC236}">
                <a16:creationId xmlns:a16="http://schemas.microsoft.com/office/drawing/2014/main" id="{94ABC4C3-68F4-0BB2-EA7B-AE9D476B528D}"/>
              </a:ext>
            </a:extLst>
          </p:cNvPr>
          <p:cNvSpPr txBox="1"/>
          <p:nvPr/>
        </p:nvSpPr>
        <p:spPr>
          <a:xfrm>
            <a:off x="918519" y="213622"/>
            <a:ext cx="32637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3200">
                <a:solidFill>
                  <a:schemeClr val="accent4"/>
                </a:solidFill>
              </a:rPr>
              <a:t>Kvinder &amp; Fodbold</a:t>
            </a:r>
          </a:p>
        </p:txBody>
      </p:sp>
      <p:pic>
        <p:nvPicPr>
          <p:cNvPr id="1026" name="Picture 2" descr="Distance between a Point and a Line - Formula, Proof, and Examples">
            <a:extLst>
              <a:ext uri="{FF2B5EF4-FFF2-40B4-BE49-F238E27FC236}">
                <a16:creationId xmlns:a16="http://schemas.microsoft.com/office/drawing/2014/main" id="{E2C69DFF-670B-B70E-E54C-CDF37D5D76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6319" y="647705"/>
            <a:ext cx="3949700" cy="317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Billede 3" descr="Et billede, der indeholder tekst&#10;&#10;Automatisk genereret beskrivelse">
            <a:extLst>
              <a:ext uri="{FF2B5EF4-FFF2-40B4-BE49-F238E27FC236}">
                <a16:creationId xmlns:a16="http://schemas.microsoft.com/office/drawing/2014/main" id="{59B2E3C4-522F-9C22-B167-56DD7BED8B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775" y="3822705"/>
            <a:ext cx="7772400" cy="2750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2075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DC0B28-F5B9-A448-8061-8F2396209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8519" y="213622"/>
            <a:ext cx="10515600" cy="1325563"/>
          </a:xfrm>
        </p:spPr>
        <p:txBody>
          <a:bodyPr/>
          <a:lstStyle/>
          <a:p>
            <a:r>
              <a:rPr lang="da-DK"/>
              <a:t>Freeze-Frame </a:t>
            </a:r>
          </a:p>
        </p:txBody>
      </p:sp>
      <p:sp>
        <p:nvSpPr>
          <p:cNvPr id="6" name="Tekstfelt 5">
            <a:extLst>
              <a:ext uri="{FF2B5EF4-FFF2-40B4-BE49-F238E27FC236}">
                <a16:creationId xmlns:a16="http://schemas.microsoft.com/office/drawing/2014/main" id="{9D8373ED-42C1-FBF4-00E0-DB196035EF78}"/>
              </a:ext>
            </a:extLst>
          </p:cNvPr>
          <p:cNvSpPr txBox="1"/>
          <p:nvPr/>
        </p:nvSpPr>
        <p:spPr>
          <a:xfrm>
            <a:off x="547744" y="1176899"/>
            <a:ext cx="3884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/>
              <a:t>Number of players in tri</a:t>
            </a:r>
          </a:p>
        </p:txBody>
      </p:sp>
      <p:sp>
        <p:nvSpPr>
          <p:cNvPr id="10" name="Tekstfelt 9">
            <a:extLst>
              <a:ext uri="{FF2B5EF4-FFF2-40B4-BE49-F238E27FC236}">
                <a16:creationId xmlns:a16="http://schemas.microsoft.com/office/drawing/2014/main" id="{94ABC4C3-68F4-0BB2-EA7B-AE9D476B528D}"/>
              </a:ext>
            </a:extLst>
          </p:cNvPr>
          <p:cNvSpPr txBox="1"/>
          <p:nvPr/>
        </p:nvSpPr>
        <p:spPr>
          <a:xfrm>
            <a:off x="918519" y="213622"/>
            <a:ext cx="32637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3200">
                <a:solidFill>
                  <a:schemeClr val="accent4"/>
                </a:solidFill>
              </a:rPr>
              <a:t>Kvinder &amp; Fodbold</a:t>
            </a:r>
          </a:p>
        </p:txBody>
      </p:sp>
      <p:pic>
        <p:nvPicPr>
          <p:cNvPr id="4" name="Billede 3" descr="Et billede, der indeholder bord&#10;&#10;Automatisk genereret beskrivelse">
            <a:extLst>
              <a:ext uri="{FF2B5EF4-FFF2-40B4-BE49-F238E27FC236}">
                <a16:creationId xmlns:a16="http://schemas.microsoft.com/office/drawing/2014/main" id="{A9B28C39-F397-F7DB-D5AA-BE4975F0F9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636" y="2640396"/>
            <a:ext cx="7772400" cy="3711595"/>
          </a:xfrm>
          <a:prstGeom prst="rect">
            <a:avLst/>
          </a:prstGeom>
        </p:spPr>
      </p:pic>
      <p:pic>
        <p:nvPicPr>
          <p:cNvPr id="7" name="Billede 6" descr="Et billede, der indeholder papirvare, konvolut, tilbehør, udendørs genstand&#10;&#10;Automatisk genereret beskrivelse">
            <a:extLst>
              <a:ext uri="{FF2B5EF4-FFF2-40B4-BE49-F238E27FC236}">
                <a16:creationId xmlns:a16="http://schemas.microsoft.com/office/drawing/2014/main" id="{ED4B12B0-65A4-D161-F9E0-6BE3756D2F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6953" y="506009"/>
            <a:ext cx="3378200" cy="588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6113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B187F4-A362-6343-A7E3-AB7565143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Bias ..</a:t>
            </a:r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BC36E2FE-B040-D920-CFB2-BE616A2E19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8111" y="1895046"/>
            <a:ext cx="5565689" cy="3710459"/>
          </a:xfrm>
          <a:prstGeom prst="rect">
            <a:avLst/>
          </a:prstGeom>
        </p:spPr>
      </p:pic>
      <p:sp>
        <p:nvSpPr>
          <p:cNvPr id="9" name="Tekstfelt 8">
            <a:extLst>
              <a:ext uri="{FF2B5EF4-FFF2-40B4-BE49-F238E27FC236}">
                <a16:creationId xmlns:a16="http://schemas.microsoft.com/office/drawing/2014/main" id="{FCF62F79-58A8-ED3D-B3DC-B786F06E4C17}"/>
              </a:ext>
            </a:extLst>
          </p:cNvPr>
          <p:cNvSpPr txBox="1"/>
          <p:nvPr/>
        </p:nvSpPr>
        <p:spPr>
          <a:xfrm>
            <a:off x="504612" y="1571879"/>
            <a:ext cx="491221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/>
              <a:t>﻿find({"type.name":"Shot", "gender":"</a:t>
            </a:r>
            <a:r>
              <a:rPr lang="da-DK" b="1"/>
              <a:t>female</a:t>
            </a:r>
            <a:r>
              <a:rPr lang="da-DK"/>
              <a:t>", "position.id" : {"$in":</a:t>
            </a:r>
            <a:r>
              <a:rPr lang="da-DK" b="1"/>
              <a:t>striker</a:t>
            </a:r>
            <a:r>
              <a:rPr lang="da-DK"/>
              <a:t>_player}})</a:t>
            </a:r>
          </a:p>
        </p:txBody>
      </p:sp>
      <p:sp>
        <p:nvSpPr>
          <p:cNvPr id="11" name="Tekstfelt 10">
            <a:extLst>
              <a:ext uri="{FF2B5EF4-FFF2-40B4-BE49-F238E27FC236}">
                <a16:creationId xmlns:a16="http://schemas.microsoft.com/office/drawing/2014/main" id="{01AC04A5-95AE-061A-6CD4-A3524C382850}"/>
              </a:ext>
            </a:extLst>
          </p:cNvPr>
          <p:cNvSpPr txBox="1"/>
          <p:nvPr/>
        </p:nvSpPr>
        <p:spPr>
          <a:xfrm>
            <a:off x="504611" y="2422568"/>
            <a:ext cx="54290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/>
              <a:t>﻿find({"type.name":"Shot", "gender":"</a:t>
            </a:r>
            <a:r>
              <a:rPr lang="da-DK" b="1"/>
              <a:t>male</a:t>
            </a:r>
            <a:r>
              <a:rPr lang="da-DK"/>
              <a:t>", "position.id" : {"$in":</a:t>
            </a:r>
            <a:r>
              <a:rPr lang="da-DK" b="1"/>
              <a:t>def</a:t>
            </a:r>
            <a:r>
              <a:rPr lang="da-DK"/>
              <a:t>_player}})</a:t>
            </a:r>
          </a:p>
        </p:txBody>
      </p:sp>
      <p:sp>
        <p:nvSpPr>
          <p:cNvPr id="6" name="Tekstfelt 5">
            <a:extLst>
              <a:ext uri="{FF2B5EF4-FFF2-40B4-BE49-F238E27FC236}">
                <a16:creationId xmlns:a16="http://schemas.microsoft.com/office/drawing/2014/main" id="{7CB93F1B-27CA-85E6-1FBF-52B25FE63AFC}"/>
              </a:ext>
            </a:extLst>
          </p:cNvPr>
          <p:cNvSpPr txBox="1"/>
          <p:nvPr/>
        </p:nvSpPr>
        <p:spPr>
          <a:xfrm>
            <a:off x="838200" y="160767"/>
            <a:ext cx="32637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3200">
                <a:solidFill>
                  <a:schemeClr val="accent4"/>
                </a:solidFill>
              </a:rPr>
              <a:t>Kvinder &amp; Fodbold</a:t>
            </a:r>
          </a:p>
        </p:txBody>
      </p:sp>
    </p:spTree>
    <p:extLst>
      <p:ext uri="{BB962C8B-B14F-4D97-AF65-F5344CB8AC3E}">
        <p14:creationId xmlns:p14="http://schemas.microsoft.com/office/powerpoint/2010/main" val="20951817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Billede 26">
            <a:extLst>
              <a:ext uri="{FF2B5EF4-FFF2-40B4-BE49-F238E27FC236}">
                <a16:creationId xmlns:a16="http://schemas.microsoft.com/office/drawing/2014/main" id="{E982607D-5380-2F4F-9CD2-77D6553D2F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3208" y="4502628"/>
            <a:ext cx="5298236" cy="473459"/>
          </a:xfrm>
          <a:prstGeom prst="rect">
            <a:avLst/>
          </a:prstGeom>
        </p:spPr>
      </p:pic>
      <p:pic>
        <p:nvPicPr>
          <p:cNvPr id="7" name="Billede 6">
            <a:extLst>
              <a:ext uri="{FF2B5EF4-FFF2-40B4-BE49-F238E27FC236}">
                <a16:creationId xmlns:a16="http://schemas.microsoft.com/office/drawing/2014/main" id="{F11836E5-E9FA-2245-8609-3F5C458569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9668" y="559661"/>
            <a:ext cx="4901405" cy="2744788"/>
          </a:xfrm>
          <a:prstGeom prst="rect">
            <a:avLst/>
          </a:prstGeom>
        </p:spPr>
      </p:pic>
      <p:pic>
        <p:nvPicPr>
          <p:cNvPr id="23" name="Billede 22" descr="Et billede, der indeholder bord&#10;&#10;Automatisk genereret beskrivelse">
            <a:extLst>
              <a:ext uri="{FF2B5EF4-FFF2-40B4-BE49-F238E27FC236}">
                <a16:creationId xmlns:a16="http://schemas.microsoft.com/office/drawing/2014/main" id="{AE6FF958-7555-D041-8575-35606C0E2B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5994" r="43864"/>
          <a:stretch/>
        </p:blipFill>
        <p:spPr>
          <a:xfrm>
            <a:off x="1933963" y="2347819"/>
            <a:ext cx="3144006" cy="1579005"/>
          </a:xfrm>
          <a:prstGeom prst="rect">
            <a:avLst/>
          </a:prstGeom>
        </p:spPr>
      </p:pic>
      <p:pic>
        <p:nvPicPr>
          <p:cNvPr id="25" name="Billede 24" descr="Et billede, der indeholder tekst&#10;&#10;Automatisk genereret beskrivelse">
            <a:extLst>
              <a:ext uri="{FF2B5EF4-FFF2-40B4-BE49-F238E27FC236}">
                <a16:creationId xmlns:a16="http://schemas.microsoft.com/office/drawing/2014/main" id="{C4107C9A-F142-134B-BEE2-7CEAFB3342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7987" y="2231299"/>
            <a:ext cx="2940050" cy="2146300"/>
          </a:xfrm>
          <a:prstGeom prst="rect">
            <a:avLst/>
          </a:prstGeom>
        </p:spPr>
      </p:pic>
      <p:sp>
        <p:nvSpPr>
          <p:cNvPr id="13" name="Rektangel 12">
            <a:extLst>
              <a:ext uri="{FF2B5EF4-FFF2-40B4-BE49-F238E27FC236}">
                <a16:creationId xmlns:a16="http://schemas.microsoft.com/office/drawing/2014/main" id="{986A1ED7-AC07-D942-93DF-43071594D53E}"/>
              </a:ext>
            </a:extLst>
          </p:cNvPr>
          <p:cNvSpPr/>
          <p:nvPr/>
        </p:nvSpPr>
        <p:spPr>
          <a:xfrm>
            <a:off x="323993" y="422917"/>
            <a:ext cx="343203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da-DK" sz="5400" b="1" cap="none" spc="0" dirty="0">
                <a:ln/>
                <a:solidFill>
                  <a:schemeClr val="accent4"/>
                </a:solidFill>
                <a:effectLst/>
              </a:rPr>
              <a:t>Statsbomb </a:t>
            </a:r>
          </a:p>
        </p:txBody>
      </p:sp>
      <p:pic>
        <p:nvPicPr>
          <p:cNvPr id="6" name="Billede 5">
            <a:extLst>
              <a:ext uri="{FF2B5EF4-FFF2-40B4-BE49-F238E27FC236}">
                <a16:creationId xmlns:a16="http://schemas.microsoft.com/office/drawing/2014/main" id="{B18F1B10-2F8B-C141-B701-28634D5943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21511" y="1380442"/>
            <a:ext cx="2850978" cy="933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9236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lede 6">
            <a:extLst>
              <a:ext uri="{FF2B5EF4-FFF2-40B4-BE49-F238E27FC236}">
                <a16:creationId xmlns:a16="http://schemas.microsoft.com/office/drawing/2014/main" id="{F11836E5-E9FA-2245-8609-3F5C458569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302" y="108055"/>
            <a:ext cx="2450702" cy="1372394"/>
          </a:xfrm>
          <a:prstGeom prst="rect">
            <a:avLst/>
          </a:prstGeom>
        </p:spPr>
      </p:pic>
      <p:pic>
        <p:nvPicPr>
          <p:cNvPr id="23" name="Billede 22" descr="Et billede, der indeholder bord&#10;&#10;Automatisk genereret beskrivelse">
            <a:extLst>
              <a:ext uri="{FF2B5EF4-FFF2-40B4-BE49-F238E27FC236}">
                <a16:creationId xmlns:a16="http://schemas.microsoft.com/office/drawing/2014/main" id="{AE6FF958-7555-D041-8575-35606C0E2B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5994" r="43864"/>
          <a:stretch/>
        </p:blipFill>
        <p:spPr>
          <a:xfrm>
            <a:off x="508474" y="2046671"/>
            <a:ext cx="3144006" cy="1579005"/>
          </a:xfrm>
          <a:prstGeom prst="rect">
            <a:avLst/>
          </a:prstGeom>
        </p:spPr>
      </p:pic>
      <p:pic>
        <p:nvPicPr>
          <p:cNvPr id="6" name="Billede 5">
            <a:extLst>
              <a:ext uri="{FF2B5EF4-FFF2-40B4-BE49-F238E27FC236}">
                <a16:creationId xmlns:a16="http://schemas.microsoft.com/office/drawing/2014/main" id="{B18F1B10-2F8B-C141-B701-28634D5943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474" y="1271967"/>
            <a:ext cx="2850978" cy="933181"/>
          </a:xfrm>
          <a:prstGeom prst="rect">
            <a:avLst/>
          </a:prstGeom>
        </p:spPr>
      </p:pic>
      <p:pic>
        <p:nvPicPr>
          <p:cNvPr id="3" name="Billede 2">
            <a:extLst>
              <a:ext uri="{FF2B5EF4-FFF2-40B4-BE49-F238E27FC236}">
                <a16:creationId xmlns:a16="http://schemas.microsoft.com/office/drawing/2014/main" id="{4D8EF0F9-C15D-EF43-BE8D-A851D26FFB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6216" y="3319177"/>
            <a:ext cx="5582239" cy="2874760"/>
          </a:xfrm>
          <a:prstGeom prst="rect">
            <a:avLst/>
          </a:prstGeom>
        </p:spPr>
      </p:pic>
      <p:pic>
        <p:nvPicPr>
          <p:cNvPr id="5" name="Billede 4">
            <a:extLst>
              <a:ext uri="{FF2B5EF4-FFF2-40B4-BE49-F238E27FC236}">
                <a16:creationId xmlns:a16="http://schemas.microsoft.com/office/drawing/2014/main" id="{1D2D8F85-B3D6-C940-AAB6-F30B3EF450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91191" y="568597"/>
            <a:ext cx="4296662" cy="6114158"/>
          </a:xfrm>
          <a:prstGeom prst="rect">
            <a:avLst/>
          </a:prstGeom>
        </p:spPr>
      </p:pic>
      <p:sp>
        <p:nvSpPr>
          <p:cNvPr id="8" name="Tekstfelt 7">
            <a:extLst>
              <a:ext uri="{FF2B5EF4-FFF2-40B4-BE49-F238E27FC236}">
                <a16:creationId xmlns:a16="http://schemas.microsoft.com/office/drawing/2014/main" id="{5E0CCE94-F325-9349-BE5D-6394CFAE3C4A}"/>
              </a:ext>
            </a:extLst>
          </p:cNvPr>
          <p:cNvSpPr txBox="1"/>
          <p:nvPr/>
        </p:nvSpPr>
        <p:spPr>
          <a:xfrm>
            <a:off x="4236996" y="608173"/>
            <a:ext cx="21541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Sample event from 69301.json with 3291 events</a:t>
            </a:r>
          </a:p>
        </p:txBody>
      </p:sp>
      <p:sp>
        <p:nvSpPr>
          <p:cNvPr id="9" name="Tekstfelt 8">
            <a:extLst>
              <a:ext uri="{FF2B5EF4-FFF2-40B4-BE49-F238E27FC236}">
                <a16:creationId xmlns:a16="http://schemas.microsoft.com/office/drawing/2014/main" id="{8E4A7287-8C6B-5347-A546-70638B4C1234}"/>
              </a:ext>
            </a:extLst>
          </p:cNvPr>
          <p:cNvSpPr txBox="1"/>
          <p:nvPr/>
        </p:nvSpPr>
        <p:spPr>
          <a:xfrm>
            <a:off x="3459892" y="2347784"/>
            <a:ext cx="18542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David laver</a:t>
            </a:r>
          </a:p>
          <a:p>
            <a:pPr marL="342900" indent="-342900">
              <a:buAutoNum type="arabicParenR"/>
            </a:pPr>
            <a:r>
              <a:rPr lang="da-DK" dirty="0" err="1"/>
              <a:t>Shots</a:t>
            </a:r>
            <a:r>
              <a:rPr lang="da-DK" dirty="0"/>
              <a:t> </a:t>
            </a:r>
            <a:r>
              <a:rPr lang="da-DK" dirty="0" err="1"/>
              <a:t>map</a:t>
            </a:r>
            <a:endParaRPr lang="da-DK" dirty="0"/>
          </a:p>
          <a:p>
            <a:pPr marL="342900" indent="-342900">
              <a:buAutoNum type="arabicParenR"/>
            </a:pPr>
            <a:r>
              <a:rPr lang="da-DK" dirty="0"/>
              <a:t>Passes </a:t>
            </a:r>
            <a:r>
              <a:rPr lang="da-DK" dirty="0" err="1"/>
              <a:t>map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1877395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lede 6">
            <a:extLst>
              <a:ext uri="{FF2B5EF4-FFF2-40B4-BE49-F238E27FC236}">
                <a16:creationId xmlns:a16="http://schemas.microsoft.com/office/drawing/2014/main" id="{F11836E5-E9FA-2245-8609-3F5C458569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302" y="108055"/>
            <a:ext cx="2450702" cy="1372394"/>
          </a:xfrm>
          <a:prstGeom prst="rect">
            <a:avLst/>
          </a:prstGeom>
        </p:spPr>
      </p:pic>
      <p:pic>
        <p:nvPicPr>
          <p:cNvPr id="6" name="Billede 5">
            <a:extLst>
              <a:ext uri="{FF2B5EF4-FFF2-40B4-BE49-F238E27FC236}">
                <a16:creationId xmlns:a16="http://schemas.microsoft.com/office/drawing/2014/main" id="{B18F1B10-2F8B-C141-B701-28634D5943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474" y="1271967"/>
            <a:ext cx="2850978" cy="933181"/>
          </a:xfrm>
          <a:prstGeom prst="rect">
            <a:avLst/>
          </a:prstGeom>
        </p:spPr>
      </p:pic>
      <p:pic>
        <p:nvPicPr>
          <p:cNvPr id="10" name="Billede 9" descr="Et billede, der indeholder bord&#10;&#10;Automatisk genereret beskrivelse">
            <a:extLst>
              <a:ext uri="{FF2B5EF4-FFF2-40B4-BE49-F238E27FC236}">
                <a16:creationId xmlns:a16="http://schemas.microsoft.com/office/drawing/2014/main" id="{8A53A794-629B-3D45-AB10-0BD7923904B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5994" r="43864"/>
          <a:stretch/>
        </p:blipFill>
        <p:spPr>
          <a:xfrm>
            <a:off x="508474" y="2498615"/>
            <a:ext cx="3144006" cy="1579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0773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lede 3">
            <a:extLst>
              <a:ext uri="{FF2B5EF4-FFF2-40B4-BE49-F238E27FC236}">
                <a16:creationId xmlns:a16="http://schemas.microsoft.com/office/drawing/2014/main" id="{46A2BB2D-A20C-DC40-9F7C-654A6FBB3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8781" y="429366"/>
            <a:ext cx="9277438" cy="5999267"/>
          </a:xfrm>
          <a:prstGeom prst="rect">
            <a:avLst/>
          </a:prstGeom>
        </p:spPr>
      </p:pic>
      <p:pic>
        <p:nvPicPr>
          <p:cNvPr id="7" name="Billede 6">
            <a:extLst>
              <a:ext uri="{FF2B5EF4-FFF2-40B4-BE49-F238E27FC236}">
                <a16:creationId xmlns:a16="http://schemas.microsoft.com/office/drawing/2014/main" id="{F11836E5-E9FA-2245-8609-3F5C458569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302" y="108055"/>
            <a:ext cx="2450702" cy="137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0054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lede 6">
            <a:extLst>
              <a:ext uri="{FF2B5EF4-FFF2-40B4-BE49-F238E27FC236}">
                <a16:creationId xmlns:a16="http://schemas.microsoft.com/office/drawing/2014/main" id="{F11836E5-E9FA-2245-8609-3F5C458569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302" y="108055"/>
            <a:ext cx="2450702" cy="1372394"/>
          </a:xfrm>
          <a:prstGeom prst="rect">
            <a:avLst/>
          </a:prstGeom>
        </p:spPr>
      </p:pic>
      <p:pic>
        <p:nvPicPr>
          <p:cNvPr id="3" name="Billede 2" descr="Et billede, der indeholder stadium&#10;&#10;Automatisk genereret beskrivelse">
            <a:extLst>
              <a:ext uri="{FF2B5EF4-FFF2-40B4-BE49-F238E27FC236}">
                <a16:creationId xmlns:a16="http://schemas.microsoft.com/office/drawing/2014/main" id="{12D701B0-C248-E146-A12E-96F37BFAA0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7399" y="370458"/>
            <a:ext cx="6320302" cy="3160151"/>
          </a:xfrm>
          <a:prstGeom prst="rect">
            <a:avLst/>
          </a:prstGeom>
        </p:spPr>
      </p:pic>
      <p:pic>
        <p:nvPicPr>
          <p:cNvPr id="6" name="Billede 5" descr="Et billede, der indeholder bord&#10;&#10;Automatisk genereret beskrivelse">
            <a:extLst>
              <a:ext uri="{FF2B5EF4-FFF2-40B4-BE49-F238E27FC236}">
                <a16:creationId xmlns:a16="http://schemas.microsoft.com/office/drawing/2014/main" id="{8D5A3173-E2BF-FC4A-B97D-C8E34344658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5994" r="43864"/>
          <a:stretch/>
        </p:blipFill>
        <p:spPr>
          <a:xfrm>
            <a:off x="353729" y="3005052"/>
            <a:ext cx="3144006" cy="1579005"/>
          </a:xfrm>
          <a:prstGeom prst="rect">
            <a:avLst/>
          </a:prstGeom>
        </p:spPr>
      </p:pic>
      <p:sp>
        <p:nvSpPr>
          <p:cNvPr id="5" name="Tekstfelt 4">
            <a:extLst>
              <a:ext uri="{FF2B5EF4-FFF2-40B4-BE49-F238E27FC236}">
                <a16:creationId xmlns:a16="http://schemas.microsoft.com/office/drawing/2014/main" id="{97836556-427C-FF4B-87E3-764668251B55}"/>
              </a:ext>
            </a:extLst>
          </p:cNvPr>
          <p:cNvSpPr txBox="1"/>
          <p:nvPr/>
        </p:nvSpPr>
        <p:spPr>
          <a:xfrm>
            <a:off x="1336431" y="2665641"/>
            <a:ext cx="1429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7547.json</a:t>
            </a:r>
          </a:p>
        </p:txBody>
      </p:sp>
      <p:sp>
        <p:nvSpPr>
          <p:cNvPr id="8" name="Tekstfelt 7">
            <a:extLst>
              <a:ext uri="{FF2B5EF4-FFF2-40B4-BE49-F238E27FC236}">
                <a16:creationId xmlns:a16="http://schemas.microsoft.com/office/drawing/2014/main" id="{8E30EEA0-2B32-944C-89C1-DC92991D8F28}"/>
              </a:ext>
            </a:extLst>
          </p:cNvPr>
          <p:cNvSpPr txBox="1"/>
          <p:nvPr/>
        </p:nvSpPr>
        <p:spPr>
          <a:xfrm>
            <a:off x="1336431" y="5009075"/>
            <a:ext cx="1429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7547.json</a:t>
            </a:r>
          </a:p>
        </p:txBody>
      </p:sp>
      <p:pic>
        <p:nvPicPr>
          <p:cNvPr id="9" name="Billede 8">
            <a:extLst>
              <a:ext uri="{FF2B5EF4-FFF2-40B4-BE49-F238E27FC236}">
                <a16:creationId xmlns:a16="http://schemas.microsoft.com/office/drawing/2014/main" id="{909DAFBC-A615-0945-B27D-7B2AECB7CFB3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43000"/>
          </a:blip>
          <a:stretch>
            <a:fillRect/>
          </a:stretch>
        </p:blipFill>
        <p:spPr>
          <a:xfrm>
            <a:off x="5353684" y="2537617"/>
            <a:ext cx="6681165" cy="4320383"/>
          </a:xfrm>
          <a:prstGeom prst="rect">
            <a:avLst/>
          </a:prstGeom>
        </p:spPr>
      </p:pic>
      <p:grpSp>
        <p:nvGrpSpPr>
          <p:cNvPr id="14" name="Gruppe 13">
            <a:extLst>
              <a:ext uri="{FF2B5EF4-FFF2-40B4-BE49-F238E27FC236}">
                <a16:creationId xmlns:a16="http://schemas.microsoft.com/office/drawing/2014/main" id="{00563D8E-8E03-674C-A12F-B53AFBA5FBEB}"/>
              </a:ext>
            </a:extLst>
          </p:cNvPr>
          <p:cNvGrpSpPr/>
          <p:nvPr/>
        </p:nvGrpSpPr>
        <p:grpSpPr>
          <a:xfrm>
            <a:off x="1146268" y="3045849"/>
            <a:ext cx="1005120" cy="1972080"/>
            <a:chOff x="1146268" y="3045849"/>
            <a:chExt cx="1005120" cy="1972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2" name="Håndskrift 11">
                  <a:extLst>
                    <a:ext uri="{FF2B5EF4-FFF2-40B4-BE49-F238E27FC236}">
                      <a16:creationId xmlns:a16="http://schemas.microsoft.com/office/drawing/2014/main" id="{65403E65-BD82-DE47-ACE6-01BAE31159F5}"/>
                    </a:ext>
                  </a:extLst>
                </p14:cNvPr>
                <p14:cNvContentPartPr/>
                <p14:nvPr/>
              </p14:nvContentPartPr>
              <p14:xfrm>
                <a:off x="1223668" y="3045849"/>
                <a:ext cx="619200" cy="162360"/>
              </p14:xfrm>
            </p:contentPart>
          </mc:Choice>
          <mc:Fallback xmlns="">
            <p:pic>
              <p:nvPicPr>
                <p:cNvPr id="12" name="Håndskrift 11">
                  <a:extLst>
                    <a:ext uri="{FF2B5EF4-FFF2-40B4-BE49-F238E27FC236}">
                      <a16:creationId xmlns:a16="http://schemas.microsoft.com/office/drawing/2014/main" id="{65403E65-BD82-DE47-ACE6-01BAE31159F5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206028" y="3028209"/>
                  <a:ext cx="65484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3" name="Håndskrift 12">
                  <a:extLst>
                    <a:ext uri="{FF2B5EF4-FFF2-40B4-BE49-F238E27FC236}">
                      <a16:creationId xmlns:a16="http://schemas.microsoft.com/office/drawing/2014/main" id="{753E4D1B-292B-8F4B-8072-50203886092B}"/>
                    </a:ext>
                  </a:extLst>
                </p14:cNvPr>
                <p14:cNvContentPartPr/>
                <p14:nvPr/>
              </p14:nvContentPartPr>
              <p14:xfrm>
                <a:off x="1146268" y="3602049"/>
                <a:ext cx="1005120" cy="1415880"/>
              </p14:xfrm>
            </p:contentPart>
          </mc:Choice>
          <mc:Fallback xmlns="">
            <p:pic>
              <p:nvPicPr>
                <p:cNvPr id="13" name="Håndskrift 12">
                  <a:extLst>
                    <a:ext uri="{FF2B5EF4-FFF2-40B4-BE49-F238E27FC236}">
                      <a16:creationId xmlns:a16="http://schemas.microsoft.com/office/drawing/2014/main" id="{753E4D1B-292B-8F4B-8072-50203886092B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128628" y="3584049"/>
                  <a:ext cx="1040760" cy="1451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7" name="Håndskrift 16">
                <a:extLst>
                  <a:ext uri="{FF2B5EF4-FFF2-40B4-BE49-F238E27FC236}">
                    <a16:creationId xmlns:a16="http://schemas.microsoft.com/office/drawing/2014/main" id="{E3A9DC42-16F7-C341-90EC-467513622C90}"/>
                  </a:ext>
                </a:extLst>
              </p14:cNvPr>
              <p14:cNvContentPartPr/>
              <p14:nvPr/>
            </p14:nvContentPartPr>
            <p14:xfrm>
              <a:off x="6253588" y="2463009"/>
              <a:ext cx="360" cy="360"/>
            </p14:xfrm>
          </p:contentPart>
        </mc:Choice>
        <mc:Fallback xmlns="">
          <p:pic>
            <p:nvPicPr>
              <p:cNvPr id="17" name="Håndskrift 16">
                <a:extLst>
                  <a:ext uri="{FF2B5EF4-FFF2-40B4-BE49-F238E27FC236}">
                    <a16:creationId xmlns:a16="http://schemas.microsoft.com/office/drawing/2014/main" id="{E3A9DC42-16F7-C341-90EC-467513622C90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235948" y="2445009"/>
                <a:ext cx="36000" cy="3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984181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lede 6">
            <a:extLst>
              <a:ext uri="{FF2B5EF4-FFF2-40B4-BE49-F238E27FC236}">
                <a16:creationId xmlns:a16="http://schemas.microsoft.com/office/drawing/2014/main" id="{F11836E5-E9FA-2245-8609-3F5C458569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6" y="107199"/>
            <a:ext cx="2450702" cy="1372394"/>
          </a:xfrm>
          <a:prstGeom prst="rect">
            <a:avLst/>
          </a:prstGeom>
        </p:spPr>
      </p:pic>
      <p:pic>
        <p:nvPicPr>
          <p:cNvPr id="6" name="Billede 5" descr="Et billede, der indeholder bord&#10;&#10;Automatisk genereret beskrivelse">
            <a:extLst>
              <a:ext uri="{FF2B5EF4-FFF2-40B4-BE49-F238E27FC236}">
                <a16:creationId xmlns:a16="http://schemas.microsoft.com/office/drawing/2014/main" id="{8D5A3173-E2BF-FC4A-B97D-C8E3434465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5994" r="43864"/>
          <a:stretch/>
        </p:blipFill>
        <p:spPr>
          <a:xfrm>
            <a:off x="353729" y="3005052"/>
            <a:ext cx="3144006" cy="1579005"/>
          </a:xfrm>
          <a:prstGeom prst="rect">
            <a:avLst/>
          </a:prstGeom>
        </p:spPr>
      </p:pic>
      <p:sp>
        <p:nvSpPr>
          <p:cNvPr id="5" name="Tekstfelt 4">
            <a:extLst>
              <a:ext uri="{FF2B5EF4-FFF2-40B4-BE49-F238E27FC236}">
                <a16:creationId xmlns:a16="http://schemas.microsoft.com/office/drawing/2014/main" id="{97836556-427C-FF4B-87E3-764668251B55}"/>
              </a:ext>
            </a:extLst>
          </p:cNvPr>
          <p:cNvSpPr txBox="1"/>
          <p:nvPr/>
        </p:nvSpPr>
        <p:spPr>
          <a:xfrm>
            <a:off x="1336431" y="2665641"/>
            <a:ext cx="1429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7547.json</a:t>
            </a:r>
          </a:p>
        </p:txBody>
      </p:sp>
      <p:sp>
        <p:nvSpPr>
          <p:cNvPr id="8" name="Tekstfelt 7">
            <a:extLst>
              <a:ext uri="{FF2B5EF4-FFF2-40B4-BE49-F238E27FC236}">
                <a16:creationId xmlns:a16="http://schemas.microsoft.com/office/drawing/2014/main" id="{8E30EEA0-2B32-944C-89C1-DC92991D8F28}"/>
              </a:ext>
            </a:extLst>
          </p:cNvPr>
          <p:cNvSpPr txBox="1"/>
          <p:nvPr/>
        </p:nvSpPr>
        <p:spPr>
          <a:xfrm>
            <a:off x="1336431" y="5009075"/>
            <a:ext cx="1429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7547.json</a:t>
            </a:r>
          </a:p>
        </p:txBody>
      </p:sp>
      <p:grpSp>
        <p:nvGrpSpPr>
          <p:cNvPr id="14" name="Gruppe 13">
            <a:extLst>
              <a:ext uri="{FF2B5EF4-FFF2-40B4-BE49-F238E27FC236}">
                <a16:creationId xmlns:a16="http://schemas.microsoft.com/office/drawing/2014/main" id="{00563D8E-8E03-674C-A12F-B53AFBA5FBEB}"/>
              </a:ext>
            </a:extLst>
          </p:cNvPr>
          <p:cNvGrpSpPr/>
          <p:nvPr/>
        </p:nvGrpSpPr>
        <p:grpSpPr>
          <a:xfrm>
            <a:off x="1146268" y="3045849"/>
            <a:ext cx="1005120" cy="1972080"/>
            <a:chOff x="1146268" y="3045849"/>
            <a:chExt cx="1005120" cy="1972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2" name="Håndskrift 11">
                  <a:extLst>
                    <a:ext uri="{FF2B5EF4-FFF2-40B4-BE49-F238E27FC236}">
                      <a16:creationId xmlns:a16="http://schemas.microsoft.com/office/drawing/2014/main" id="{65403E65-BD82-DE47-ACE6-01BAE31159F5}"/>
                    </a:ext>
                  </a:extLst>
                </p14:cNvPr>
                <p14:cNvContentPartPr/>
                <p14:nvPr/>
              </p14:nvContentPartPr>
              <p14:xfrm>
                <a:off x="1223668" y="3045849"/>
                <a:ext cx="619200" cy="162360"/>
              </p14:xfrm>
            </p:contentPart>
          </mc:Choice>
          <mc:Fallback xmlns="">
            <p:pic>
              <p:nvPicPr>
                <p:cNvPr id="12" name="Håndskrift 11">
                  <a:extLst>
                    <a:ext uri="{FF2B5EF4-FFF2-40B4-BE49-F238E27FC236}">
                      <a16:creationId xmlns:a16="http://schemas.microsoft.com/office/drawing/2014/main" id="{65403E65-BD82-DE47-ACE6-01BAE31159F5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205668" y="3027849"/>
                  <a:ext cx="65484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3" name="Håndskrift 12">
                  <a:extLst>
                    <a:ext uri="{FF2B5EF4-FFF2-40B4-BE49-F238E27FC236}">
                      <a16:creationId xmlns:a16="http://schemas.microsoft.com/office/drawing/2014/main" id="{753E4D1B-292B-8F4B-8072-50203886092B}"/>
                    </a:ext>
                  </a:extLst>
                </p14:cNvPr>
                <p14:cNvContentPartPr/>
                <p14:nvPr/>
              </p14:nvContentPartPr>
              <p14:xfrm>
                <a:off x="1146268" y="3602049"/>
                <a:ext cx="1005120" cy="1415880"/>
              </p14:xfrm>
            </p:contentPart>
          </mc:Choice>
          <mc:Fallback xmlns="">
            <p:pic>
              <p:nvPicPr>
                <p:cNvPr id="13" name="Håndskrift 12">
                  <a:extLst>
                    <a:ext uri="{FF2B5EF4-FFF2-40B4-BE49-F238E27FC236}">
                      <a16:creationId xmlns:a16="http://schemas.microsoft.com/office/drawing/2014/main" id="{753E4D1B-292B-8F4B-8072-50203886092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128268" y="3584049"/>
                  <a:ext cx="1040760" cy="1451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7" name="Håndskrift 16">
                <a:extLst>
                  <a:ext uri="{FF2B5EF4-FFF2-40B4-BE49-F238E27FC236}">
                    <a16:creationId xmlns:a16="http://schemas.microsoft.com/office/drawing/2014/main" id="{E3A9DC42-16F7-C341-90EC-467513622C90}"/>
                  </a:ext>
                </a:extLst>
              </p14:cNvPr>
              <p14:cNvContentPartPr/>
              <p14:nvPr/>
            </p14:nvContentPartPr>
            <p14:xfrm>
              <a:off x="6253588" y="2463009"/>
              <a:ext cx="360" cy="360"/>
            </p14:xfrm>
          </p:contentPart>
        </mc:Choice>
        <mc:Fallback xmlns="">
          <p:pic>
            <p:nvPicPr>
              <p:cNvPr id="17" name="Håndskrift 16">
                <a:extLst>
                  <a:ext uri="{FF2B5EF4-FFF2-40B4-BE49-F238E27FC236}">
                    <a16:creationId xmlns:a16="http://schemas.microsoft.com/office/drawing/2014/main" id="{E3A9DC42-16F7-C341-90EC-467513622C9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235588" y="2445009"/>
                <a:ext cx="36000" cy="3600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Billede 3" descr="Et billede, der indeholder tekst, skærmbillede, skærm&#10;&#10;Automatisk genereret beskrivelse">
            <a:extLst>
              <a:ext uri="{FF2B5EF4-FFF2-40B4-BE49-F238E27FC236}">
                <a16:creationId xmlns:a16="http://schemas.microsoft.com/office/drawing/2014/main" id="{F121F9F9-13C1-2B40-9D0B-399DDF22E518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742933" y="46342"/>
            <a:ext cx="4530494" cy="6858000"/>
          </a:xfrm>
          <a:prstGeom prst="rect">
            <a:avLst/>
          </a:prstGeom>
        </p:spPr>
      </p:pic>
      <p:pic>
        <p:nvPicPr>
          <p:cNvPr id="11" name="Billede 10" descr="Et billede, der indeholder tekst&#10;&#10;Automatisk genereret beskrivelse">
            <a:extLst>
              <a:ext uri="{FF2B5EF4-FFF2-40B4-BE49-F238E27FC236}">
                <a16:creationId xmlns:a16="http://schemas.microsoft.com/office/drawing/2014/main" id="{55C717B4-36B1-A845-9919-EEF7A764DA7A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439922" y="0"/>
            <a:ext cx="4400901" cy="6858000"/>
          </a:xfrm>
          <a:prstGeom prst="rect">
            <a:avLst/>
          </a:prstGeom>
        </p:spPr>
      </p:pic>
      <p:pic>
        <p:nvPicPr>
          <p:cNvPr id="3" name="Billede 2" descr="Et billede, der indeholder stadium&#10;&#10;Automatisk genereret beskrivelse">
            <a:extLst>
              <a:ext uri="{FF2B5EF4-FFF2-40B4-BE49-F238E27FC236}">
                <a16:creationId xmlns:a16="http://schemas.microsoft.com/office/drawing/2014/main" id="{12D701B0-C248-E146-A12E-96F37BFAA0A6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 amt="64000"/>
          </a:blip>
          <a:stretch>
            <a:fillRect/>
          </a:stretch>
        </p:blipFill>
        <p:spPr>
          <a:xfrm>
            <a:off x="4169657" y="1546953"/>
            <a:ext cx="6320302" cy="3160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347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lede 4" descr="Et billede, der indeholder bord&#10;&#10;Automatisk genereret beskrivelse">
            <a:extLst>
              <a:ext uri="{FF2B5EF4-FFF2-40B4-BE49-F238E27FC236}">
                <a16:creationId xmlns:a16="http://schemas.microsoft.com/office/drawing/2014/main" id="{FBDD19BE-BD97-36B6-534D-87B69BD2E5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4911" y="1058905"/>
            <a:ext cx="4191000" cy="3479800"/>
          </a:xfrm>
          <a:prstGeom prst="rect">
            <a:avLst/>
          </a:prstGeom>
        </p:spPr>
      </p:pic>
      <p:pic>
        <p:nvPicPr>
          <p:cNvPr id="7" name="Billede 6" descr="Et billede, der indeholder tekst, person&#10;&#10;Automatisk genereret beskrivelse">
            <a:extLst>
              <a:ext uri="{FF2B5EF4-FFF2-40B4-BE49-F238E27FC236}">
                <a16:creationId xmlns:a16="http://schemas.microsoft.com/office/drawing/2014/main" id="{B7871C33-4B20-5793-D642-1BF5A66C05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9874" y="1058905"/>
            <a:ext cx="3349803" cy="2075934"/>
          </a:xfrm>
          <a:prstGeom prst="rect">
            <a:avLst/>
          </a:prstGeom>
        </p:spPr>
      </p:pic>
      <p:pic>
        <p:nvPicPr>
          <p:cNvPr id="9" name="Billede 8" descr="Et billede, der indeholder tekst, person, opbevarer, afspiller&#10;&#10;Automatisk genereret beskrivelse">
            <a:extLst>
              <a:ext uri="{FF2B5EF4-FFF2-40B4-BE49-F238E27FC236}">
                <a16:creationId xmlns:a16="http://schemas.microsoft.com/office/drawing/2014/main" id="{B5807471-3380-59A9-D212-3CE7543ACA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5268" y="2798805"/>
            <a:ext cx="4452560" cy="2795011"/>
          </a:xfrm>
          <a:prstGeom prst="rect">
            <a:avLst/>
          </a:prstGeom>
        </p:spPr>
      </p:pic>
      <p:sp>
        <p:nvSpPr>
          <p:cNvPr id="2" name="Tekstfelt 1">
            <a:extLst>
              <a:ext uri="{FF2B5EF4-FFF2-40B4-BE49-F238E27FC236}">
                <a16:creationId xmlns:a16="http://schemas.microsoft.com/office/drawing/2014/main" id="{FDDB9169-9309-0F17-9BB7-518617E62733}"/>
              </a:ext>
            </a:extLst>
          </p:cNvPr>
          <p:cNvSpPr txBox="1"/>
          <p:nvPr/>
        </p:nvSpPr>
        <p:spPr>
          <a:xfrm>
            <a:off x="688258" y="383458"/>
            <a:ext cx="32637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3200">
                <a:solidFill>
                  <a:schemeClr val="accent4"/>
                </a:solidFill>
              </a:rPr>
              <a:t>Kvinder &amp; Fodbold</a:t>
            </a:r>
          </a:p>
        </p:txBody>
      </p:sp>
    </p:spTree>
    <p:extLst>
      <p:ext uri="{BB962C8B-B14F-4D97-AF65-F5344CB8AC3E}">
        <p14:creationId xmlns:p14="http://schemas.microsoft.com/office/powerpoint/2010/main" val="10377812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lede 6">
            <a:extLst>
              <a:ext uri="{FF2B5EF4-FFF2-40B4-BE49-F238E27FC236}">
                <a16:creationId xmlns:a16="http://schemas.microsoft.com/office/drawing/2014/main" id="{F11836E5-E9FA-2245-8609-3F5C458569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6" y="107199"/>
            <a:ext cx="2450702" cy="1372394"/>
          </a:xfrm>
          <a:prstGeom prst="rect">
            <a:avLst/>
          </a:prstGeom>
        </p:spPr>
      </p:pic>
      <p:pic>
        <p:nvPicPr>
          <p:cNvPr id="6" name="Billede 5" descr="Et billede, der indeholder bord&#10;&#10;Automatisk genereret beskrivelse">
            <a:extLst>
              <a:ext uri="{FF2B5EF4-FFF2-40B4-BE49-F238E27FC236}">
                <a16:creationId xmlns:a16="http://schemas.microsoft.com/office/drawing/2014/main" id="{8D5A3173-E2BF-FC4A-B97D-C8E3434465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5994" r="43864"/>
          <a:stretch/>
        </p:blipFill>
        <p:spPr>
          <a:xfrm>
            <a:off x="353729" y="3005052"/>
            <a:ext cx="3144006" cy="1579005"/>
          </a:xfrm>
          <a:prstGeom prst="rect">
            <a:avLst/>
          </a:prstGeom>
        </p:spPr>
      </p:pic>
      <p:sp>
        <p:nvSpPr>
          <p:cNvPr id="5" name="Tekstfelt 4">
            <a:extLst>
              <a:ext uri="{FF2B5EF4-FFF2-40B4-BE49-F238E27FC236}">
                <a16:creationId xmlns:a16="http://schemas.microsoft.com/office/drawing/2014/main" id="{97836556-427C-FF4B-87E3-764668251B55}"/>
              </a:ext>
            </a:extLst>
          </p:cNvPr>
          <p:cNvSpPr txBox="1"/>
          <p:nvPr/>
        </p:nvSpPr>
        <p:spPr>
          <a:xfrm>
            <a:off x="1336430" y="2665641"/>
            <a:ext cx="3559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/>
              <a:t>3788753</a:t>
            </a:r>
            <a:r>
              <a:rPr lang="da-DK" dirty="0"/>
              <a:t>.json har ca 3800 events</a:t>
            </a:r>
          </a:p>
        </p:txBody>
      </p:sp>
      <p:sp>
        <p:nvSpPr>
          <p:cNvPr id="8" name="Tekstfelt 7">
            <a:extLst>
              <a:ext uri="{FF2B5EF4-FFF2-40B4-BE49-F238E27FC236}">
                <a16:creationId xmlns:a16="http://schemas.microsoft.com/office/drawing/2014/main" id="{8E30EEA0-2B32-944C-89C1-DC92991D8F28}"/>
              </a:ext>
            </a:extLst>
          </p:cNvPr>
          <p:cNvSpPr txBox="1"/>
          <p:nvPr/>
        </p:nvSpPr>
        <p:spPr>
          <a:xfrm>
            <a:off x="1336430" y="5009075"/>
            <a:ext cx="4051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/>
              <a:t>3788753.json opstillingen for de to hold</a:t>
            </a:r>
            <a:endParaRPr lang="da-DK" dirty="0"/>
          </a:p>
        </p:txBody>
      </p:sp>
      <p:grpSp>
        <p:nvGrpSpPr>
          <p:cNvPr id="14" name="Gruppe 13">
            <a:extLst>
              <a:ext uri="{FF2B5EF4-FFF2-40B4-BE49-F238E27FC236}">
                <a16:creationId xmlns:a16="http://schemas.microsoft.com/office/drawing/2014/main" id="{00563D8E-8E03-674C-A12F-B53AFBA5FBEB}"/>
              </a:ext>
            </a:extLst>
          </p:cNvPr>
          <p:cNvGrpSpPr/>
          <p:nvPr/>
        </p:nvGrpSpPr>
        <p:grpSpPr>
          <a:xfrm>
            <a:off x="1146268" y="3045849"/>
            <a:ext cx="1005120" cy="1972080"/>
            <a:chOff x="1146268" y="3045849"/>
            <a:chExt cx="1005120" cy="1972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2" name="Håndskrift 11">
                  <a:extLst>
                    <a:ext uri="{FF2B5EF4-FFF2-40B4-BE49-F238E27FC236}">
                      <a16:creationId xmlns:a16="http://schemas.microsoft.com/office/drawing/2014/main" id="{65403E65-BD82-DE47-ACE6-01BAE31159F5}"/>
                    </a:ext>
                  </a:extLst>
                </p14:cNvPr>
                <p14:cNvContentPartPr/>
                <p14:nvPr/>
              </p14:nvContentPartPr>
              <p14:xfrm>
                <a:off x="1223668" y="3045849"/>
                <a:ext cx="619200" cy="162360"/>
              </p14:xfrm>
            </p:contentPart>
          </mc:Choice>
          <mc:Fallback xmlns="">
            <p:pic>
              <p:nvPicPr>
                <p:cNvPr id="12" name="Håndskrift 11">
                  <a:extLst>
                    <a:ext uri="{FF2B5EF4-FFF2-40B4-BE49-F238E27FC236}">
                      <a16:creationId xmlns:a16="http://schemas.microsoft.com/office/drawing/2014/main" id="{65403E65-BD82-DE47-ACE6-01BAE31159F5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205668" y="3027849"/>
                  <a:ext cx="65484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3" name="Håndskrift 12">
                  <a:extLst>
                    <a:ext uri="{FF2B5EF4-FFF2-40B4-BE49-F238E27FC236}">
                      <a16:creationId xmlns:a16="http://schemas.microsoft.com/office/drawing/2014/main" id="{753E4D1B-292B-8F4B-8072-50203886092B}"/>
                    </a:ext>
                  </a:extLst>
                </p14:cNvPr>
                <p14:cNvContentPartPr/>
                <p14:nvPr/>
              </p14:nvContentPartPr>
              <p14:xfrm>
                <a:off x="1146268" y="3602049"/>
                <a:ext cx="1005120" cy="1415880"/>
              </p14:xfrm>
            </p:contentPart>
          </mc:Choice>
          <mc:Fallback xmlns="">
            <p:pic>
              <p:nvPicPr>
                <p:cNvPr id="13" name="Håndskrift 12">
                  <a:extLst>
                    <a:ext uri="{FF2B5EF4-FFF2-40B4-BE49-F238E27FC236}">
                      <a16:creationId xmlns:a16="http://schemas.microsoft.com/office/drawing/2014/main" id="{753E4D1B-292B-8F4B-8072-50203886092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128268" y="3584049"/>
                  <a:ext cx="1040760" cy="1451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7" name="Håndskrift 16">
                <a:extLst>
                  <a:ext uri="{FF2B5EF4-FFF2-40B4-BE49-F238E27FC236}">
                    <a16:creationId xmlns:a16="http://schemas.microsoft.com/office/drawing/2014/main" id="{E3A9DC42-16F7-C341-90EC-467513622C90}"/>
                  </a:ext>
                </a:extLst>
              </p14:cNvPr>
              <p14:cNvContentPartPr/>
              <p14:nvPr/>
            </p14:nvContentPartPr>
            <p14:xfrm>
              <a:off x="6253588" y="2463009"/>
              <a:ext cx="360" cy="360"/>
            </p14:xfrm>
          </p:contentPart>
        </mc:Choice>
        <mc:Fallback xmlns="">
          <p:pic>
            <p:nvPicPr>
              <p:cNvPr id="17" name="Håndskrift 16">
                <a:extLst>
                  <a:ext uri="{FF2B5EF4-FFF2-40B4-BE49-F238E27FC236}">
                    <a16:creationId xmlns:a16="http://schemas.microsoft.com/office/drawing/2014/main" id="{E3A9DC42-16F7-C341-90EC-467513622C9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235588" y="2445009"/>
                <a:ext cx="3600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Tekstfelt 8">
            <a:extLst>
              <a:ext uri="{FF2B5EF4-FFF2-40B4-BE49-F238E27FC236}">
                <a16:creationId xmlns:a16="http://schemas.microsoft.com/office/drawing/2014/main" id="{97CDADBF-38C0-654F-81E6-37A8F120ED92}"/>
              </a:ext>
            </a:extLst>
          </p:cNvPr>
          <p:cNvSpPr txBox="1"/>
          <p:nvPr/>
        </p:nvSpPr>
        <p:spPr>
          <a:xfrm>
            <a:off x="492369" y="5936566"/>
            <a:ext cx="7131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/>
              <a:t>55/43.json has a record for matchid 3788753 (and 49 other games)</a:t>
            </a:r>
          </a:p>
          <a:p>
            <a:endParaRPr lang="da-DK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Håndskrift 9">
                <a:extLst>
                  <a:ext uri="{FF2B5EF4-FFF2-40B4-BE49-F238E27FC236}">
                    <a16:creationId xmlns:a16="http://schemas.microsoft.com/office/drawing/2014/main" id="{C23CFB57-2808-B24F-8D8A-94D238C54AE2}"/>
                  </a:ext>
                </a:extLst>
              </p14:cNvPr>
              <p14:cNvContentPartPr/>
              <p14:nvPr/>
            </p14:nvContentPartPr>
            <p14:xfrm>
              <a:off x="446068" y="3828794"/>
              <a:ext cx="1320480" cy="2208600"/>
            </p14:xfrm>
          </p:contentPart>
        </mc:Choice>
        <mc:Fallback xmlns="">
          <p:pic>
            <p:nvPicPr>
              <p:cNvPr id="10" name="Håndskrift 9">
                <a:extLst>
                  <a:ext uri="{FF2B5EF4-FFF2-40B4-BE49-F238E27FC236}">
                    <a16:creationId xmlns:a16="http://schemas.microsoft.com/office/drawing/2014/main" id="{C23CFB57-2808-B24F-8D8A-94D238C54AE2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28068" y="3811154"/>
                <a:ext cx="1356120" cy="224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5" name="Håndskrift 14">
                <a:extLst>
                  <a:ext uri="{FF2B5EF4-FFF2-40B4-BE49-F238E27FC236}">
                    <a16:creationId xmlns:a16="http://schemas.microsoft.com/office/drawing/2014/main" id="{E6AB0643-F9B4-AD48-8609-52870E51A0A5}"/>
                  </a:ext>
                </a:extLst>
              </p14:cNvPr>
              <p14:cNvContentPartPr/>
              <p14:nvPr/>
            </p14:nvContentPartPr>
            <p14:xfrm>
              <a:off x="306748" y="4167914"/>
              <a:ext cx="1009440" cy="2421720"/>
            </p14:xfrm>
          </p:contentPart>
        </mc:Choice>
        <mc:Fallback xmlns="">
          <p:pic>
            <p:nvPicPr>
              <p:cNvPr id="15" name="Håndskrift 14">
                <a:extLst>
                  <a:ext uri="{FF2B5EF4-FFF2-40B4-BE49-F238E27FC236}">
                    <a16:creationId xmlns:a16="http://schemas.microsoft.com/office/drawing/2014/main" id="{E6AB0643-F9B4-AD48-8609-52870E51A0A5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89108" y="4149914"/>
                <a:ext cx="1045080" cy="2457360"/>
              </a:xfrm>
              <a:prstGeom prst="rect">
                <a:avLst/>
              </a:prstGeom>
            </p:spPr>
          </p:pic>
        </mc:Fallback>
      </mc:AlternateContent>
      <p:sp>
        <p:nvSpPr>
          <p:cNvPr id="16" name="Tekstfelt 15">
            <a:extLst>
              <a:ext uri="{FF2B5EF4-FFF2-40B4-BE49-F238E27FC236}">
                <a16:creationId xmlns:a16="http://schemas.microsoft.com/office/drawing/2014/main" id="{ECB0F85A-2258-9A49-B869-BD578827E7A9}"/>
              </a:ext>
            </a:extLst>
          </p:cNvPr>
          <p:cNvSpPr txBox="1"/>
          <p:nvPr/>
        </p:nvSpPr>
        <p:spPr>
          <a:xfrm>
            <a:off x="811468" y="6361584"/>
            <a:ext cx="4315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/>
              <a:t>3788753.json has the tracking of that match</a:t>
            </a:r>
          </a:p>
        </p:txBody>
      </p:sp>
      <p:sp>
        <p:nvSpPr>
          <p:cNvPr id="18" name="Tekstfelt 17">
            <a:extLst>
              <a:ext uri="{FF2B5EF4-FFF2-40B4-BE49-F238E27FC236}">
                <a16:creationId xmlns:a16="http://schemas.microsoft.com/office/drawing/2014/main" id="{385F5504-56A0-F84E-A50D-A715661229B5}"/>
              </a:ext>
            </a:extLst>
          </p:cNvPr>
          <p:cNvSpPr txBox="1"/>
          <p:nvPr/>
        </p:nvSpPr>
        <p:spPr>
          <a:xfrm>
            <a:off x="4276578" y="661182"/>
            <a:ext cx="545014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/>
              <a:t>Three-sixty folderen rummer trackingdata for 51 kampe.</a:t>
            </a:r>
          </a:p>
          <a:p>
            <a:r>
              <a:rPr lang="da-DK"/>
              <a:t>Desværre ikke for DK’s kampe.</a:t>
            </a:r>
          </a:p>
          <a:p>
            <a:r>
              <a:rPr lang="da-DK"/>
              <a:t>3788753 er Rusland vs Finland</a:t>
            </a:r>
          </a:p>
        </p:txBody>
      </p:sp>
      <p:pic>
        <p:nvPicPr>
          <p:cNvPr id="20" name="Billede 19" descr="Et billede, der indeholder tekst&#10;&#10;Automatisk genereret beskrivelse">
            <a:extLst>
              <a:ext uri="{FF2B5EF4-FFF2-40B4-BE49-F238E27FC236}">
                <a16:creationId xmlns:a16="http://schemas.microsoft.com/office/drawing/2014/main" id="{78AA81AD-008F-0642-9D48-BFBEBE7CE53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722443" y="1152145"/>
            <a:ext cx="3319222" cy="1686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1668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lede 6">
            <a:extLst>
              <a:ext uri="{FF2B5EF4-FFF2-40B4-BE49-F238E27FC236}">
                <a16:creationId xmlns:a16="http://schemas.microsoft.com/office/drawing/2014/main" id="{F11836E5-E9FA-2245-8609-3F5C458569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972"/>
            <a:ext cx="2450702" cy="1372394"/>
          </a:xfrm>
          <a:prstGeom prst="rect">
            <a:avLst/>
          </a:prstGeom>
        </p:spPr>
      </p:pic>
      <p:pic>
        <p:nvPicPr>
          <p:cNvPr id="3" name="Billede 2" descr="Et billede, der indeholder tekst&#10;&#10;Automatisk genereret beskrivelse">
            <a:extLst>
              <a:ext uri="{FF2B5EF4-FFF2-40B4-BE49-F238E27FC236}">
                <a16:creationId xmlns:a16="http://schemas.microsoft.com/office/drawing/2014/main" id="{176339E2-CF01-6F09-9423-DB7569A849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49995"/>
            <a:ext cx="4864100" cy="4343400"/>
          </a:xfrm>
          <a:prstGeom prst="rect">
            <a:avLst/>
          </a:prstGeom>
        </p:spPr>
      </p:pic>
      <p:pic>
        <p:nvPicPr>
          <p:cNvPr id="4" name="Billede 3" descr="Et billede, der indeholder bord&#10;&#10;Automatisk genereret beskrivelse">
            <a:extLst>
              <a:ext uri="{FF2B5EF4-FFF2-40B4-BE49-F238E27FC236}">
                <a16:creationId xmlns:a16="http://schemas.microsoft.com/office/drawing/2014/main" id="{9FCD9FE3-6738-EA87-37A5-FB50BFB3B92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5994" r="43864"/>
          <a:stretch/>
        </p:blipFill>
        <p:spPr>
          <a:xfrm>
            <a:off x="307235" y="1849995"/>
            <a:ext cx="3144006" cy="1579005"/>
          </a:xfrm>
          <a:prstGeom prst="rect">
            <a:avLst/>
          </a:prstGeom>
        </p:spPr>
      </p:pic>
      <p:sp>
        <p:nvSpPr>
          <p:cNvPr id="11" name="Tekstfelt 10">
            <a:extLst>
              <a:ext uri="{FF2B5EF4-FFF2-40B4-BE49-F238E27FC236}">
                <a16:creationId xmlns:a16="http://schemas.microsoft.com/office/drawing/2014/main" id="{2365DD24-45E8-0513-2A51-03F157478F7A}"/>
              </a:ext>
            </a:extLst>
          </p:cNvPr>
          <p:cNvSpPr txBox="1"/>
          <p:nvPr/>
        </p:nvSpPr>
        <p:spPr>
          <a:xfrm>
            <a:off x="6741763" y="681925"/>
            <a:ext cx="904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/>
              <a:t>Lineups</a:t>
            </a:r>
          </a:p>
        </p:txBody>
      </p:sp>
    </p:spTree>
    <p:extLst>
      <p:ext uri="{BB962C8B-B14F-4D97-AF65-F5344CB8AC3E}">
        <p14:creationId xmlns:p14="http://schemas.microsoft.com/office/powerpoint/2010/main" val="1573364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lede 6">
            <a:extLst>
              <a:ext uri="{FF2B5EF4-FFF2-40B4-BE49-F238E27FC236}">
                <a16:creationId xmlns:a16="http://schemas.microsoft.com/office/drawing/2014/main" id="{F11836E5-E9FA-2245-8609-3F5C458569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972"/>
            <a:ext cx="2450702" cy="1372394"/>
          </a:xfrm>
          <a:prstGeom prst="rect">
            <a:avLst/>
          </a:prstGeom>
        </p:spPr>
      </p:pic>
      <p:pic>
        <p:nvPicPr>
          <p:cNvPr id="4" name="Billede 3" descr="Et billede, der indeholder bord&#10;&#10;Automatisk genereret beskrivelse">
            <a:extLst>
              <a:ext uri="{FF2B5EF4-FFF2-40B4-BE49-F238E27FC236}">
                <a16:creationId xmlns:a16="http://schemas.microsoft.com/office/drawing/2014/main" id="{9FCD9FE3-6738-EA87-37A5-FB50BFB3B92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5994" r="43864"/>
          <a:stretch/>
        </p:blipFill>
        <p:spPr>
          <a:xfrm>
            <a:off x="307235" y="1849995"/>
            <a:ext cx="3144006" cy="1579005"/>
          </a:xfrm>
          <a:prstGeom prst="rect">
            <a:avLst/>
          </a:prstGeom>
        </p:spPr>
      </p:pic>
      <p:pic>
        <p:nvPicPr>
          <p:cNvPr id="5" name="Billede 4" descr="Et billede, der indeholder tekst&#10;&#10;Automatisk genereret beskrivelse">
            <a:extLst>
              <a:ext uri="{FF2B5EF4-FFF2-40B4-BE49-F238E27FC236}">
                <a16:creationId xmlns:a16="http://schemas.microsoft.com/office/drawing/2014/main" id="{113D372E-6626-838D-28E3-A0A2E0AE7C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2884" y="0"/>
            <a:ext cx="3785419" cy="6858000"/>
          </a:xfrm>
          <a:prstGeom prst="rect">
            <a:avLst/>
          </a:prstGeom>
        </p:spPr>
      </p:pic>
      <p:pic>
        <p:nvPicPr>
          <p:cNvPr id="10" name="Billede 9">
            <a:extLst>
              <a:ext uri="{FF2B5EF4-FFF2-40B4-BE49-F238E27FC236}">
                <a16:creationId xmlns:a16="http://schemas.microsoft.com/office/drawing/2014/main" id="{D2DF82D2-4D17-BD00-7AC8-DB472E6EAE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48992" y="2025592"/>
            <a:ext cx="2844800" cy="3124200"/>
          </a:xfrm>
          <a:prstGeom prst="rect">
            <a:avLst/>
          </a:prstGeom>
        </p:spPr>
      </p:pic>
      <p:sp>
        <p:nvSpPr>
          <p:cNvPr id="12" name="Tekstfelt 11">
            <a:extLst>
              <a:ext uri="{FF2B5EF4-FFF2-40B4-BE49-F238E27FC236}">
                <a16:creationId xmlns:a16="http://schemas.microsoft.com/office/drawing/2014/main" id="{2ED96D99-3362-C6B2-6273-9114F3272D4A}"/>
              </a:ext>
            </a:extLst>
          </p:cNvPr>
          <p:cNvSpPr txBox="1"/>
          <p:nvPr/>
        </p:nvSpPr>
        <p:spPr>
          <a:xfrm>
            <a:off x="3015283" y="689684"/>
            <a:ext cx="15785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/>
              <a:t>Filen 43.json </a:t>
            </a:r>
          </a:p>
          <a:p>
            <a:r>
              <a:rPr lang="da-DK"/>
              <a:t>med 51 kampe</a:t>
            </a:r>
          </a:p>
        </p:txBody>
      </p:sp>
      <p:pic>
        <p:nvPicPr>
          <p:cNvPr id="8" name="Billede 7" descr="Et billede, der indeholder tekst&#10;&#10;Automatisk genereret beskrivelse">
            <a:extLst>
              <a:ext uri="{FF2B5EF4-FFF2-40B4-BE49-F238E27FC236}">
                <a16:creationId xmlns:a16="http://schemas.microsoft.com/office/drawing/2014/main" id="{60D0D5B3-79B3-9061-3534-5681F3D249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99400" y="2639497"/>
            <a:ext cx="4292600" cy="386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8220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lede 6">
            <a:extLst>
              <a:ext uri="{FF2B5EF4-FFF2-40B4-BE49-F238E27FC236}">
                <a16:creationId xmlns:a16="http://schemas.microsoft.com/office/drawing/2014/main" id="{F11836E5-E9FA-2245-8609-3F5C458569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972"/>
            <a:ext cx="2450702" cy="1372394"/>
          </a:xfrm>
          <a:prstGeom prst="rect">
            <a:avLst/>
          </a:prstGeom>
        </p:spPr>
      </p:pic>
      <p:pic>
        <p:nvPicPr>
          <p:cNvPr id="4" name="Billede 3" descr="Et billede, der indeholder bord&#10;&#10;Automatisk genereret beskrivelse">
            <a:extLst>
              <a:ext uri="{FF2B5EF4-FFF2-40B4-BE49-F238E27FC236}">
                <a16:creationId xmlns:a16="http://schemas.microsoft.com/office/drawing/2014/main" id="{9FCD9FE3-6738-EA87-37A5-FB50BFB3B92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5994" r="43864"/>
          <a:stretch/>
        </p:blipFill>
        <p:spPr>
          <a:xfrm>
            <a:off x="307235" y="1849995"/>
            <a:ext cx="3144006" cy="1579005"/>
          </a:xfrm>
          <a:prstGeom prst="rect">
            <a:avLst/>
          </a:prstGeom>
        </p:spPr>
      </p:pic>
      <p:pic>
        <p:nvPicPr>
          <p:cNvPr id="3" name="Billede 2" descr="Et billede, der indeholder bord&#10;&#10;Automatisk genereret beskrivelse">
            <a:extLst>
              <a:ext uri="{FF2B5EF4-FFF2-40B4-BE49-F238E27FC236}">
                <a16:creationId xmlns:a16="http://schemas.microsoft.com/office/drawing/2014/main" id="{DA86AE2B-7AB1-C41E-96B5-3C93516D88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8242" y="3484634"/>
            <a:ext cx="1892300" cy="2374900"/>
          </a:xfrm>
          <a:prstGeom prst="rect">
            <a:avLst/>
          </a:prstGeom>
        </p:spPr>
      </p:pic>
      <p:pic>
        <p:nvPicPr>
          <p:cNvPr id="9" name="Billede 8" descr="Et billede, der indeholder bord&#10;&#10;Automatisk genereret beskrivelse">
            <a:extLst>
              <a:ext uri="{FF2B5EF4-FFF2-40B4-BE49-F238E27FC236}">
                <a16:creationId xmlns:a16="http://schemas.microsoft.com/office/drawing/2014/main" id="{679638BE-B51D-0BF8-7ED0-90E7A60D8A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6801" y="1905629"/>
            <a:ext cx="2349500" cy="1905000"/>
          </a:xfrm>
          <a:prstGeom prst="rect">
            <a:avLst/>
          </a:prstGeom>
        </p:spPr>
      </p:pic>
      <p:sp>
        <p:nvSpPr>
          <p:cNvPr id="18" name="Tekstfelt 17">
            <a:extLst>
              <a:ext uri="{FF2B5EF4-FFF2-40B4-BE49-F238E27FC236}">
                <a16:creationId xmlns:a16="http://schemas.microsoft.com/office/drawing/2014/main" id="{1EBC4407-014A-72FE-322B-8309CB817310}"/>
              </a:ext>
            </a:extLst>
          </p:cNvPr>
          <p:cNvSpPr txBox="1"/>
          <p:nvPr/>
        </p:nvSpPr>
        <p:spPr>
          <a:xfrm>
            <a:off x="4029559" y="511444"/>
            <a:ext cx="66111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/>
              <a:t>3788753.json indeholder 3806 events for kampen Rusland – Finland.</a:t>
            </a:r>
          </a:p>
        </p:txBody>
      </p:sp>
      <p:pic>
        <p:nvPicPr>
          <p:cNvPr id="20" name="Billede 19" descr="Et billede, der indeholder tekst, kvittering&#10;&#10;Automatisk genereret beskrivelse">
            <a:extLst>
              <a:ext uri="{FF2B5EF4-FFF2-40B4-BE49-F238E27FC236}">
                <a16:creationId xmlns:a16="http://schemas.microsoft.com/office/drawing/2014/main" id="{FCC009D2-5D05-AC6A-07CF-C047271DDE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31016" y="1162229"/>
            <a:ext cx="2633528" cy="5184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5830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lede 6">
            <a:extLst>
              <a:ext uri="{FF2B5EF4-FFF2-40B4-BE49-F238E27FC236}">
                <a16:creationId xmlns:a16="http://schemas.microsoft.com/office/drawing/2014/main" id="{F11836E5-E9FA-2245-8609-3F5C458569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972"/>
            <a:ext cx="2450702" cy="1372394"/>
          </a:xfrm>
          <a:prstGeom prst="rect">
            <a:avLst/>
          </a:prstGeom>
        </p:spPr>
      </p:pic>
      <p:pic>
        <p:nvPicPr>
          <p:cNvPr id="4" name="Billede 3" descr="Et billede, der indeholder bord&#10;&#10;Automatisk genereret beskrivelse">
            <a:extLst>
              <a:ext uri="{FF2B5EF4-FFF2-40B4-BE49-F238E27FC236}">
                <a16:creationId xmlns:a16="http://schemas.microsoft.com/office/drawing/2014/main" id="{9FCD9FE3-6738-EA87-37A5-FB50BFB3B92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5994" r="43864"/>
          <a:stretch/>
        </p:blipFill>
        <p:spPr>
          <a:xfrm>
            <a:off x="307235" y="1849995"/>
            <a:ext cx="3144006" cy="1579005"/>
          </a:xfrm>
          <a:prstGeom prst="rect">
            <a:avLst/>
          </a:prstGeom>
        </p:spPr>
      </p:pic>
      <p:pic>
        <p:nvPicPr>
          <p:cNvPr id="3" name="Billede 2" descr="Et billede, der indeholder bord&#10;&#10;Automatisk genereret beskrivelse">
            <a:extLst>
              <a:ext uri="{FF2B5EF4-FFF2-40B4-BE49-F238E27FC236}">
                <a16:creationId xmlns:a16="http://schemas.microsoft.com/office/drawing/2014/main" id="{DA86AE2B-7AB1-C41E-96B5-3C93516D88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8242" y="3484634"/>
            <a:ext cx="1892300" cy="2374900"/>
          </a:xfrm>
          <a:prstGeom prst="rect">
            <a:avLst/>
          </a:prstGeom>
        </p:spPr>
      </p:pic>
      <p:pic>
        <p:nvPicPr>
          <p:cNvPr id="9" name="Billede 8" descr="Et billede, der indeholder bord&#10;&#10;Automatisk genereret beskrivelse">
            <a:extLst>
              <a:ext uri="{FF2B5EF4-FFF2-40B4-BE49-F238E27FC236}">
                <a16:creationId xmlns:a16="http://schemas.microsoft.com/office/drawing/2014/main" id="{679638BE-B51D-0BF8-7ED0-90E7A60D8A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6801" y="1905629"/>
            <a:ext cx="2349500" cy="1905000"/>
          </a:xfrm>
          <a:prstGeom prst="rect">
            <a:avLst/>
          </a:prstGeom>
        </p:spPr>
      </p:pic>
      <p:pic>
        <p:nvPicPr>
          <p:cNvPr id="13" name="Billede 12">
            <a:extLst>
              <a:ext uri="{FF2B5EF4-FFF2-40B4-BE49-F238E27FC236}">
                <a16:creationId xmlns:a16="http://schemas.microsoft.com/office/drawing/2014/main" id="{9BE6D7F1-924F-1CF5-CDCE-88B078F08F9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33276"/>
          <a:stretch/>
        </p:blipFill>
        <p:spPr>
          <a:xfrm>
            <a:off x="3759023" y="1220578"/>
            <a:ext cx="3031236" cy="4788852"/>
          </a:xfrm>
          <a:prstGeom prst="rect">
            <a:avLst/>
          </a:prstGeom>
        </p:spPr>
      </p:pic>
      <p:pic>
        <p:nvPicPr>
          <p:cNvPr id="15" name="Billede 14">
            <a:extLst>
              <a:ext uri="{FF2B5EF4-FFF2-40B4-BE49-F238E27FC236}">
                <a16:creationId xmlns:a16="http://schemas.microsoft.com/office/drawing/2014/main" id="{20F21296-13B9-FAAB-DFAB-B9FC87FA65A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47763"/>
          <a:stretch/>
        </p:blipFill>
        <p:spPr>
          <a:xfrm>
            <a:off x="6080319" y="963684"/>
            <a:ext cx="3535941" cy="5537200"/>
          </a:xfrm>
          <a:prstGeom prst="rect">
            <a:avLst/>
          </a:prstGeom>
        </p:spPr>
      </p:pic>
      <p:pic>
        <p:nvPicPr>
          <p:cNvPr id="17" name="Billede 16" descr="Et billede, der indeholder tekst&#10;&#10;Automatisk genereret beskrivelse">
            <a:extLst>
              <a:ext uri="{FF2B5EF4-FFF2-40B4-BE49-F238E27FC236}">
                <a16:creationId xmlns:a16="http://schemas.microsoft.com/office/drawing/2014/main" id="{7B420336-431F-07E4-D77C-F620D977848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32817"/>
          <a:stretch/>
        </p:blipFill>
        <p:spPr>
          <a:xfrm>
            <a:off x="8051532" y="2843284"/>
            <a:ext cx="3856564" cy="3657600"/>
          </a:xfrm>
          <a:prstGeom prst="rect">
            <a:avLst/>
          </a:prstGeom>
        </p:spPr>
      </p:pic>
      <p:sp>
        <p:nvSpPr>
          <p:cNvPr id="18" name="Tekstfelt 17">
            <a:extLst>
              <a:ext uri="{FF2B5EF4-FFF2-40B4-BE49-F238E27FC236}">
                <a16:creationId xmlns:a16="http://schemas.microsoft.com/office/drawing/2014/main" id="{1EBC4407-014A-72FE-322B-8309CB817310}"/>
              </a:ext>
            </a:extLst>
          </p:cNvPr>
          <p:cNvSpPr txBox="1"/>
          <p:nvPr/>
        </p:nvSpPr>
        <p:spPr>
          <a:xfrm>
            <a:off x="4029559" y="511444"/>
            <a:ext cx="3997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/>
              <a:t>3788753.json – eksempel på skud-event.</a:t>
            </a:r>
          </a:p>
        </p:txBody>
      </p:sp>
    </p:spTree>
    <p:extLst>
      <p:ext uri="{BB962C8B-B14F-4D97-AF65-F5344CB8AC3E}">
        <p14:creationId xmlns:p14="http://schemas.microsoft.com/office/powerpoint/2010/main" val="14902859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DEB9DC2-E2F3-DF37-41B4-D5F917BDA2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Agenda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1F9D847E-BB63-17A8-B229-DB26C182A1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380148"/>
            <a:ext cx="4945743" cy="4351338"/>
          </a:xfrm>
        </p:spPr>
        <p:txBody>
          <a:bodyPr>
            <a:normAutofit fontScale="92500" lnSpcReduction="20000"/>
          </a:bodyPr>
          <a:lstStyle/>
          <a:p>
            <a:r>
              <a:rPr lang="da-DK"/>
              <a:t>Overview Statsbomb</a:t>
            </a:r>
          </a:p>
          <a:p>
            <a:pPr lvl="1"/>
            <a:r>
              <a:rPr lang="da-DK"/>
              <a:t>lineups</a:t>
            </a:r>
          </a:p>
          <a:p>
            <a:pPr lvl="1"/>
            <a:r>
              <a:rPr lang="da-DK"/>
              <a:t>events</a:t>
            </a:r>
          </a:p>
          <a:p>
            <a:pPr lvl="1"/>
            <a:r>
              <a:rPr lang="da-DK"/>
              <a:t>matches</a:t>
            </a:r>
          </a:p>
          <a:p>
            <a:r>
              <a:rPr lang="da-DK"/>
              <a:t>Statsbomb i Mongo</a:t>
            </a:r>
          </a:p>
          <a:p>
            <a:pPr lvl="1"/>
            <a:r>
              <a:rPr lang="da-DK"/>
              <a:t>import herrekampe</a:t>
            </a:r>
          </a:p>
          <a:p>
            <a:r>
              <a:rPr lang="da-DK"/>
              <a:t>Events – shots</a:t>
            </a:r>
          </a:p>
          <a:p>
            <a:pPr lvl="1"/>
            <a:r>
              <a:rPr lang="da-DK"/>
              <a:t>import fra statsbomb</a:t>
            </a:r>
          </a:p>
          <a:p>
            <a:pPr lvl="1"/>
            <a:r>
              <a:rPr lang="da-DK"/>
              <a:t>all shots one match</a:t>
            </a:r>
          </a:p>
          <a:p>
            <a:pPr lvl="1"/>
            <a:r>
              <a:rPr lang="da-DK"/>
              <a:t>one shot – position</a:t>
            </a:r>
          </a:p>
          <a:p>
            <a:pPr lvl="2"/>
            <a:r>
              <a:rPr lang="da-DK"/>
              <a:t>ggsoccer</a:t>
            </a:r>
          </a:p>
          <a:p>
            <a:pPr lvl="1"/>
            <a:r>
              <a:rPr lang="da-DK"/>
              <a:t>all shots – position and arrow</a:t>
            </a:r>
          </a:p>
          <a:p>
            <a:pPr lvl="1"/>
            <a:r>
              <a:rPr lang="da-DK"/>
              <a:t>one shot - freezeframe</a:t>
            </a:r>
          </a:p>
          <a:p>
            <a:pPr lvl="1"/>
            <a:endParaRPr lang="da-DK"/>
          </a:p>
          <a:p>
            <a:pPr lvl="1"/>
            <a:endParaRPr lang="da-DK"/>
          </a:p>
          <a:p>
            <a:endParaRPr lang="da-DK"/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1F9D0633-C5B1-3EAF-C3EB-0708E9CBA0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8059" y="411162"/>
            <a:ext cx="5348408" cy="3276146"/>
          </a:xfrm>
          <a:prstGeom prst="rect">
            <a:avLst/>
          </a:prstGeom>
        </p:spPr>
      </p:pic>
      <p:pic>
        <p:nvPicPr>
          <p:cNvPr id="6" name="Billede 5">
            <a:extLst>
              <a:ext uri="{FF2B5EF4-FFF2-40B4-BE49-F238E27FC236}">
                <a16:creationId xmlns:a16="http://schemas.microsoft.com/office/drawing/2014/main" id="{A9512E5E-760B-A6C5-4C36-EB92E41CE1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4957" y="3733345"/>
            <a:ext cx="4348843" cy="2899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099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kstfelt 5">
            <a:extLst>
              <a:ext uri="{FF2B5EF4-FFF2-40B4-BE49-F238E27FC236}">
                <a16:creationId xmlns:a16="http://schemas.microsoft.com/office/drawing/2014/main" id="{28D43D1A-66CE-8F46-AFE6-F09CD13881C0}"/>
              </a:ext>
            </a:extLst>
          </p:cNvPr>
          <p:cNvSpPr txBox="1"/>
          <p:nvPr/>
        </p:nvSpPr>
        <p:spPr>
          <a:xfrm>
            <a:off x="288721" y="944776"/>
            <a:ext cx="5156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/>
              <a:t>Plot all shots in one game</a:t>
            </a:r>
          </a:p>
        </p:txBody>
      </p:sp>
      <p:sp>
        <p:nvSpPr>
          <p:cNvPr id="7" name="Tekstfelt 6">
            <a:extLst>
              <a:ext uri="{FF2B5EF4-FFF2-40B4-BE49-F238E27FC236}">
                <a16:creationId xmlns:a16="http://schemas.microsoft.com/office/drawing/2014/main" id="{7D748333-60C1-5926-4607-045BCD45CAF0}"/>
              </a:ext>
            </a:extLst>
          </p:cNvPr>
          <p:cNvSpPr txBox="1"/>
          <p:nvPr/>
        </p:nvSpPr>
        <p:spPr>
          <a:xfrm>
            <a:off x="256496" y="6017704"/>
            <a:ext cx="32637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3200">
                <a:solidFill>
                  <a:schemeClr val="accent4"/>
                </a:solidFill>
              </a:rPr>
              <a:t>Kvinder &amp; Fodbold</a:t>
            </a:r>
          </a:p>
        </p:txBody>
      </p:sp>
      <p:pic>
        <p:nvPicPr>
          <p:cNvPr id="13" name="Billede 12" descr="Et billede, der indeholder bord&#10;&#10;Automatisk genereret beskrivelse">
            <a:extLst>
              <a:ext uri="{FF2B5EF4-FFF2-40B4-BE49-F238E27FC236}">
                <a16:creationId xmlns:a16="http://schemas.microsoft.com/office/drawing/2014/main" id="{9F5FBD8E-0F84-0899-BAEB-9A1FB3C66A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8376"/>
          <a:stretch/>
        </p:blipFill>
        <p:spPr>
          <a:xfrm>
            <a:off x="7248745" y="1179900"/>
            <a:ext cx="3676192" cy="4911969"/>
          </a:xfrm>
          <a:prstGeom prst="rect">
            <a:avLst/>
          </a:prstGeom>
        </p:spPr>
      </p:pic>
      <p:pic>
        <p:nvPicPr>
          <p:cNvPr id="15" name="Billede 14">
            <a:extLst>
              <a:ext uri="{FF2B5EF4-FFF2-40B4-BE49-F238E27FC236}">
                <a16:creationId xmlns:a16="http://schemas.microsoft.com/office/drawing/2014/main" id="{AC471669-786F-7D82-DE66-753FE7BD23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3395" y="405200"/>
            <a:ext cx="7366000" cy="774700"/>
          </a:xfrm>
          <a:prstGeom prst="rect">
            <a:avLst/>
          </a:prstGeom>
        </p:spPr>
      </p:pic>
      <p:pic>
        <p:nvPicPr>
          <p:cNvPr id="17" name="Billede 16">
            <a:extLst>
              <a:ext uri="{FF2B5EF4-FFF2-40B4-BE49-F238E27FC236}">
                <a16:creationId xmlns:a16="http://schemas.microsoft.com/office/drawing/2014/main" id="{3F53C10D-BA56-5EE6-0FAC-42A6009F97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723" y="1398123"/>
            <a:ext cx="6604000" cy="431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9264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kstfelt 5">
            <a:extLst>
              <a:ext uri="{FF2B5EF4-FFF2-40B4-BE49-F238E27FC236}">
                <a16:creationId xmlns:a16="http://schemas.microsoft.com/office/drawing/2014/main" id="{28D43D1A-66CE-8F46-AFE6-F09CD13881C0}"/>
              </a:ext>
            </a:extLst>
          </p:cNvPr>
          <p:cNvSpPr txBox="1"/>
          <p:nvPr/>
        </p:nvSpPr>
        <p:spPr>
          <a:xfrm>
            <a:off x="288721" y="944776"/>
            <a:ext cx="51568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/>
              <a:t>Find all non-teammates</a:t>
            </a:r>
          </a:p>
          <a:p>
            <a:r>
              <a:rPr lang="da-DK"/>
              <a:t>For each teammate</a:t>
            </a:r>
          </a:p>
          <a:p>
            <a:r>
              <a:rPr lang="da-DK"/>
              <a:t>	compute number of nont in triangle</a:t>
            </a:r>
          </a:p>
        </p:txBody>
      </p:sp>
      <p:pic>
        <p:nvPicPr>
          <p:cNvPr id="10" name="Billede 9">
            <a:extLst>
              <a:ext uri="{FF2B5EF4-FFF2-40B4-BE49-F238E27FC236}">
                <a16:creationId xmlns:a16="http://schemas.microsoft.com/office/drawing/2014/main" id="{BDC33C58-015E-4B46-97D0-68BC509122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249" y="1887157"/>
            <a:ext cx="4319716" cy="4402469"/>
          </a:xfrm>
          <a:prstGeom prst="rect">
            <a:avLst/>
          </a:prstGeom>
        </p:spPr>
      </p:pic>
      <p:sp>
        <p:nvSpPr>
          <p:cNvPr id="7" name="Tekstfelt 6">
            <a:extLst>
              <a:ext uri="{FF2B5EF4-FFF2-40B4-BE49-F238E27FC236}">
                <a16:creationId xmlns:a16="http://schemas.microsoft.com/office/drawing/2014/main" id="{7D748333-60C1-5926-4607-045BCD45CAF0}"/>
              </a:ext>
            </a:extLst>
          </p:cNvPr>
          <p:cNvSpPr txBox="1"/>
          <p:nvPr/>
        </p:nvSpPr>
        <p:spPr>
          <a:xfrm>
            <a:off x="939114" y="275986"/>
            <a:ext cx="32637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3200">
                <a:solidFill>
                  <a:schemeClr val="accent4"/>
                </a:solidFill>
              </a:rPr>
              <a:t>Kvinder &amp; Fodbold</a:t>
            </a:r>
          </a:p>
        </p:txBody>
      </p:sp>
      <p:pic>
        <p:nvPicPr>
          <p:cNvPr id="3" name="Billede 2">
            <a:extLst>
              <a:ext uri="{FF2B5EF4-FFF2-40B4-BE49-F238E27FC236}">
                <a16:creationId xmlns:a16="http://schemas.microsoft.com/office/drawing/2014/main" id="{823E1651-A10C-14CD-55A3-CC055BCD172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2363"/>
          <a:stretch/>
        </p:blipFill>
        <p:spPr>
          <a:xfrm>
            <a:off x="5630717" y="860761"/>
            <a:ext cx="6119963" cy="3523670"/>
          </a:xfrm>
          <a:prstGeom prst="rect">
            <a:avLst/>
          </a:prstGeom>
        </p:spPr>
      </p:pic>
      <p:pic>
        <p:nvPicPr>
          <p:cNvPr id="8" name="Billede 7" descr="Et billede, der indeholder bord&#10;&#10;Automatisk genereret beskrivelse">
            <a:extLst>
              <a:ext uri="{FF2B5EF4-FFF2-40B4-BE49-F238E27FC236}">
                <a16:creationId xmlns:a16="http://schemas.microsoft.com/office/drawing/2014/main" id="{F71F53D4-6643-FF24-4FF4-4EBC8C948B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7465" y="4384431"/>
            <a:ext cx="3937000" cy="825500"/>
          </a:xfrm>
          <a:prstGeom prst="rect">
            <a:avLst/>
          </a:prstGeom>
        </p:spPr>
      </p:pic>
      <p:pic>
        <p:nvPicPr>
          <p:cNvPr id="11" name="Billede 10" descr="Et billede, der indeholder bord&#10;&#10;Automatisk genereret beskrivelse">
            <a:extLst>
              <a:ext uri="{FF2B5EF4-FFF2-40B4-BE49-F238E27FC236}">
                <a16:creationId xmlns:a16="http://schemas.microsoft.com/office/drawing/2014/main" id="{77D79E1B-BD82-E097-41AC-48027C8F1B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05965" y="5139989"/>
            <a:ext cx="37846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0228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kstfelt 5">
            <a:extLst>
              <a:ext uri="{FF2B5EF4-FFF2-40B4-BE49-F238E27FC236}">
                <a16:creationId xmlns:a16="http://schemas.microsoft.com/office/drawing/2014/main" id="{28D43D1A-66CE-8F46-AFE6-F09CD13881C0}"/>
              </a:ext>
            </a:extLst>
          </p:cNvPr>
          <p:cNvSpPr txBox="1"/>
          <p:nvPr/>
        </p:nvSpPr>
        <p:spPr>
          <a:xfrm>
            <a:off x="939114" y="963827"/>
            <a:ext cx="51568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/>
              <a:t>Find all non-teammates</a:t>
            </a:r>
          </a:p>
          <a:p>
            <a:r>
              <a:rPr lang="da-DK"/>
              <a:t>For each teammate</a:t>
            </a:r>
          </a:p>
          <a:p>
            <a:r>
              <a:rPr lang="da-DK"/>
              <a:t>	compute number of nont in triangle</a:t>
            </a:r>
          </a:p>
        </p:txBody>
      </p:sp>
      <p:pic>
        <p:nvPicPr>
          <p:cNvPr id="10" name="Billede 9">
            <a:extLst>
              <a:ext uri="{FF2B5EF4-FFF2-40B4-BE49-F238E27FC236}">
                <a16:creationId xmlns:a16="http://schemas.microsoft.com/office/drawing/2014/main" id="{BDC33C58-015E-4B46-97D0-68BC509122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6468" y="568375"/>
            <a:ext cx="4319716" cy="4402469"/>
          </a:xfrm>
          <a:prstGeom prst="rect">
            <a:avLst/>
          </a:prstGeom>
        </p:spPr>
      </p:pic>
      <p:sp>
        <p:nvSpPr>
          <p:cNvPr id="7" name="Tekstfelt 6">
            <a:extLst>
              <a:ext uri="{FF2B5EF4-FFF2-40B4-BE49-F238E27FC236}">
                <a16:creationId xmlns:a16="http://schemas.microsoft.com/office/drawing/2014/main" id="{7D748333-60C1-5926-4607-045BCD45CAF0}"/>
              </a:ext>
            </a:extLst>
          </p:cNvPr>
          <p:cNvSpPr txBox="1"/>
          <p:nvPr/>
        </p:nvSpPr>
        <p:spPr>
          <a:xfrm>
            <a:off x="939114" y="275986"/>
            <a:ext cx="32637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3200">
                <a:solidFill>
                  <a:schemeClr val="accent4"/>
                </a:solidFill>
              </a:rPr>
              <a:t>Kvinder &amp; Fodbold</a:t>
            </a:r>
          </a:p>
        </p:txBody>
      </p:sp>
      <p:pic>
        <p:nvPicPr>
          <p:cNvPr id="3" name="Billede 2" descr="Et billede, der indeholder bord&#10;&#10;Automatisk genereret beskrivelse">
            <a:extLst>
              <a:ext uri="{FF2B5EF4-FFF2-40B4-BE49-F238E27FC236}">
                <a16:creationId xmlns:a16="http://schemas.microsoft.com/office/drawing/2014/main" id="{BCE721BE-732E-5EC5-54CB-B36C0315FC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693" y="2390891"/>
            <a:ext cx="7772400" cy="2381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0638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kstfelt 6">
            <a:extLst>
              <a:ext uri="{FF2B5EF4-FFF2-40B4-BE49-F238E27FC236}">
                <a16:creationId xmlns:a16="http://schemas.microsoft.com/office/drawing/2014/main" id="{7D748333-60C1-5926-4607-045BCD45CAF0}"/>
              </a:ext>
            </a:extLst>
          </p:cNvPr>
          <p:cNvSpPr txBox="1"/>
          <p:nvPr/>
        </p:nvSpPr>
        <p:spPr>
          <a:xfrm>
            <a:off x="493637" y="123586"/>
            <a:ext cx="32637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3200">
                <a:solidFill>
                  <a:schemeClr val="accent4"/>
                </a:solidFill>
              </a:rPr>
              <a:t>Kvinder &amp; Fodbold</a:t>
            </a:r>
          </a:p>
        </p:txBody>
      </p:sp>
      <p:pic>
        <p:nvPicPr>
          <p:cNvPr id="3" name="Billede 2" descr="Et billede, der indeholder bord&#10;&#10;Automatisk genereret beskrivelse">
            <a:extLst>
              <a:ext uri="{FF2B5EF4-FFF2-40B4-BE49-F238E27FC236}">
                <a16:creationId xmlns:a16="http://schemas.microsoft.com/office/drawing/2014/main" id="{BCE721BE-732E-5EC5-54CB-B36C0315FC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222" y="1201130"/>
            <a:ext cx="7772400" cy="2381018"/>
          </a:xfrm>
          <a:prstGeom prst="rect">
            <a:avLst/>
          </a:prstGeom>
        </p:spPr>
      </p:pic>
      <p:pic>
        <p:nvPicPr>
          <p:cNvPr id="4" name="Billede 3">
            <a:extLst>
              <a:ext uri="{FF2B5EF4-FFF2-40B4-BE49-F238E27FC236}">
                <a16:creationId xmlns:a16="http://schemas.microsoft.com/office/drawing/2014/main" id="{DB035600-8876-004D-514F-D828B870D5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693" y="726310"/>
            <a:ext cx="7772400" cy="627968"/>
          </a:xfrm>
          <a:prstGeom prst="rect">
            <a:avLst/>
          </a:prstGeom>
        </p:spPr>
      </p:pic>
      <p:pic>
        <p:nvPicPr>
          <p:cNvPr id="8" name="Billede 7">
            <a:extLst>
              <a:ext uri="{FF2B5EF4-FFF2-40B4-BE49-F238E27FC236}">
                <a16:creationId xmlns:a16="http://schemas.microsoft.com/office/drawing/2014/main" id="{B99CA978-246E-9DAC-2D58-D49B40CEC8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6983" y="3537986"/>
            <a:ext cx="6702878" cy="3196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5295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kstfelt 6">
            <a:extLst>
              <a:ext uri="{FF2B5EF4-FFF2-40B4-BE49-F238E27FC236}">
                <a16:creationId xmlns:a16="http://schemas.microsoft.com/office/drawing/2014/main" id="{7D748333-60C1-5926-4607-045BCD45CAF0}"/>
              </a:ext>
            </a:extLst>
          </p:cNvPr>
          <p:cNvSpPr txBox="1"/>
          <p:nvPr/>
        </p:nvSpPr>
        <p:spPr>
          <a:xfrm>
            <a:off x="493637" y="123586"/>
            <a:ext cx="32637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3200">
                <a:solidFill>
                  <a:schemeClr val="accent4"/>
                </a:solidFill>
              </a:rPr>
              <a:t>Kvinder &amp; Fodbold</a:t>
            </a:r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AB548FDC-713C-56B1-CDB7-EFE5D119AD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7474" y="1858133"/>
            <a:ext cx="6077413" cy="4126638"/>
          </a:xfrm>
          <a:prstGeom prst="rect">
            <a:avLst/>
          </a:prstGeom>
        </p:spPr>
      </p:pic>
      <p:pic>
        <p:nvPicPr>
          <p:cNvPr id="9" name="Billede 8">
            <a:extLst>
              <a:ext uri="{FF2B5EF4-FFF2-40B4-BE49-F238E27FC236}">
                <a16:creationId xmlns:a16="http://schemas.microsoft.com/office/drawing/2014/main" id="{49E6B1A0-D2E5-B38F-37DE-902D9ED2DA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637" y="967014"/>
            <a:ext cx="7772400" cy="538681"/>
          </a:xfrm>
          <a:prstGeom prst="rect">
            <a:avLst/>
          </a:prstGeom>
        </p:spPr>
      </p:pic>
      <p:pic>
        <p:nvPicPr>
          <p:cNvPr id="11" name="Billede 10" descr="Et billede, der indeholder bord&#10;&#10;Automatisk genereret beskrivelse">
            <a:extLst>
              <a:ext uri="{FF2B5EF4-FFF2-40B4-BE49-F238E27FC236}">
                <a16:creationId xmlns:a16="http://schemas.microsoft.com/office/drawing/2014/main" id="{D0A604A9-9CD3-C330-A2EF-C61A901694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775" y="1764348"/>
            <a:ext cx="5333918" cy="4483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3482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lede 4" descr="Et billede, der indeholder tekst&#10;&#10;Automatisk genereret beskrivelse">
            <a:extLst>
              <a:ext uri="{FF2B5EF4-FFF2-40B4-BE49-F238E27FC236}">
                <a16:creationId xmlns:a16="http://schemas.microsoft.com/office/drawing/2014/main" id="{89E63862-AE19-5946-9D77-D04FC62453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0755" y="0"/>
            <a:ext cx="4467334" cy="6858000"/>
          </a:xfrm>
          <a:prstGeom prst="rect">
            <a:avLst/>
          </a:prstGeom>
        </p:spPr>
      </p:pic>
      <p:sp>
        <p:nvSpPr>
          <p:cNvPr id="6" name="Tekstfelt 5">
            <a:extLst>
              <a:ext uri="{FF2B5EF4-FFF2-40B4-BE49-F238E27FC236}">
                <a16:creationId xmlns:a16="http://schemas.microsoft.com/office/drawing/2014/main" id="{28D43D1A-66CE-8F46-AFE6-F09CD13881C0}"/>
              </a:ext>
            </a:extLst>
          </p:cNvPr>
          <p:cNvSpPr txBox="1"/>
          <p:nvPr/>
        </p:nvSpPr>
        <p:spPr>
          <a:xfrm>
            <a:off x="939114" y="963827"/>
            <a:ext cx="51568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/>
              <a:t>Find all non-teammates</a:t>
            </a:r>
          </a:p>
          <a:p>
            <a:r>
              <a:rPr lang="da-DK"/>
              <a:t>For each teammate</a:t>
            </a:r>
          </a:p>
          <a:p>
            <a:r>
              <a:rPr lang="da-DK"/>
              <a:t>	compute number of nont in triangle</a:t>
            </a:r>
          </a:p>
        </p:txBody>
      </p:sp>
      <p:pic>
        <p:nvPicPr>
          <p:cNvPr id="10" name="Billede 9">
            <a:extLst>
              <a:ext uri="{FF2B5EF4-FFF2-40B4-BE49-F238E27FC236}">
                <a16:creationId xmlns:a16="http://schemas.microsoft.com/office/drawing/2014/main" id="{BDC33C58-015E-4B46-97D0-68BC509122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6249" y="1887157"/>
            <a:ext cx="4319716" cy="4402469"/>
          </a:xfrm>
          <a:prstGeom prst="rect">
            <a:avLst/>
          </a:prstGeom>
        </p:spPr>
      </p:pic>
      <p:sp>
        <p:nvSpPr>
          <p:cNvPr id="7" name="Tekstfelt 6">
            <a:extLst>
              <a:ext uri="{FF2B5EF4-FFF2-40B4-BE49-F238E27FC236}">
                <a16:creationId xmlns:a16="http://schemas.microsoft.com/office/drawing/2014/main" id="{7D748333-60C1-5926-4607-045BCD45CAF0}"/>
              </a:ext>
            </a:extLst>
          </p:cNvPr>
          <p:cNvSpPr txBox="1"/>
          <p:nvPr/>
        </p:nvSpPr>
        <p:spPr>
          <a:xfrm>
            <a:off x="939114" y="275986"/>
            <a:ext cx="32637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3200">
                <a:solidFill>
                  <a:schemeClr val="accent4"/>
                </a:solidFill>
              </a:rPr>
              <a:t>Kvinder &amp; Fodbold</a:t>
            </a:r>
          </a:p>
        </p:txBody>
      </p:sp>
    </p:spTree>
    <p:extLst>
      <p:ext uri="{BB962C8B-B14F-4D97-AF65-F5344CB8AC3E}">
        <p14:creationId xmlns:p14="http://schemas.microsoft.com/office/powerpoint/2010/main" val="16147247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19743</TotalTime>
  <Words>411</Words>
  <Application>Microsoft Macintosh PowerPoint</Application>
  <PresentationFormat>Widescreen</PresentationFormat>
  <Paragraphs>91</Paragraphs>
  <Slides>24</Slides>
  <Notes>0</Notes>
  <HiddenSlides>0</HiddenSlides>
  <MMClips>0</MMClips>
  <ScaleCrop>false</ScaleCrop>
  <HeadingPairs>
    <vt:vector size="6" baseType="variant">
      <vt:variant>
        <vt:lpstr>Benyttede skrifttyper</vt:lpstr>
      </vt:variant>
      <vt:variant>
        <vt:i4>3</vt:i4>
      </vt:variant>
      <vt:variant>
        <vt:lpstr>Tema</vt:lpstr>
      </vt:variant>
      <vt:variant>
        <vt:i4>1</vt:i4>
      </vt:variant>
      <vt:variant>
        <vt:lpstr>Slidetitler</vt:lpstr>
      </vt:variant>
      <vt:variant>
        <vt:i4>24</vt:i4>
      </vt:variant>
    </vt:vector>
  </HeadingPairs>
  <TitlesOfParts>
    <vt:vector size="28" baseType="lpstr">
      <vt:lpstr>Arial</vt:lpstr>
      <vt:lpstr>Calibri</vt:lpstr>
      <vt:lpstr>Calibri Light</vt:lpstr>
      <vt:lpstr>Office-tema</vt:lpstr>
      <vt:lpstr>SPORTS ANALYTICS</vt:lpstr>
      <vt:lpstr>PowerPoint-præsentation</vt:lpstr>
      <vt:lpstr>Agenda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Freeze-Frame </vt:lpstr>
      <vt:lpstr>Freeze-Frame </vt:lpstr>
      <vt:lpstr>Freeze-Frame </vt:lpstr>
      <vt:lpstr>Bias ..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SPORTS ANALYTICS</dc:title>
  <dc:creator>Sofie Brosbøl Wulf</dc:creator>
  <cp:lastModifiedBy>Sofie Brosbøl Wulf</cp:lastModifiedBy>
  <cp:revision>24</cp:revision>
  <dcterms:created xsi:type="dcterms:W3CDTF">2022-01-06T11:25:10Z</dcterms:created>
  <dcterms:modified xsi:type="dcterms:W3CDTF">2023-03-03T07:46:11Z</dcterms:modified>
</cp:coreProperties>
</file>